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800" r:id="rId4"/>
    <p:sldMasterId id="2147483756" r:id="rId5"/>
    <p:sldMasterId id="2147483790" r:id="rId6"/>
    <p:sldMasterId id="2147483819" r:id="rId7"/>
    <p:sldMasterId id="2147483803" r:id="rId8"/>
    <p:sldMasterId id="2147484138" r:id="rId9"/>
  </p:sldMasterIdLst>
  <p:notesMasterIdLst>
    <p:notesMasterId r:id="rId36"/>
  </p:notesMasterIdLst>
  <p:handoutMasterIdLst>
    <p:handoutMasterId r:id="rId37"/>
  </p:handoutMasterIdLst>
  <p:sldIdLst>
    <p:sldId id="261" r:id="rId10"/>
    <p:sldId id="314" r:id="rId11"/>
    <p:sldId id="288" r:id="rId12"/>
    <p:sldId id="317" r:id="rId13"/>
    <p:sldId id="301" r:id="rId14"/>
    <p:sldId id="298" r:id="rId15"/>
    <p:sldId id="295" r:id="rId16"/>
    <p:sldId id="274" r:id="rId17"/>
    <p:sldId id="289" r:id="rId18"/>
    <p:sldId id="290" r:id="rId19"/>
    <p:sldId id="292" r:id="rId20"/>
    <p:sldId id="300" r:id="rId21"/>
    <p:sldId id="293" r:id="rId22"/>
    <p:sldId id="311" r:id="rId23"/>
    <p:sldId id="312" r:id="rId24"/>
    <p:sldId id="296" r:id="rId25"/>
    <p:sldId id="297" r:id="rId26"/>
    <p:sldId id="287" r:id="rId27"/>
    <p:sldId id="302" r:id="rId28"/>
    <p:sldId id="305" r:id="rId29"/>
    <p:sldId id="306" r:id="rId30"/>
    <p:sldId id="309" r:id="rId31"/>
    <p:sldId id="308" r:id="rId32"/>
    <p:sldId id="316" r:id="rId33"/>
    <p:sldId id="315" r:id="rId34"/>
    <p:sldId id="313" r:id="rId35"/>
  </p:sldIdLst>
  <p:sldSz cx="9144000" cy="6858000" type="screen4x3"/>
  <p:notesSz cx="6805613" cy="9939338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A59"/>
    <a:srgbClr val="080808"/>
    <a:srgbClr val="EBEDEE"/>
    <a:srgbClr val="B01A48"/>
    <a:srgbClr val="6785A1"/>
    <a:srgbClr val="00B1AC"/>
    <a:srgbClr val="009A4D"/>
    <a:srgbClr val="BCD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5382" autoAdjust="0"/>
  </p:normalViewPr>
  <p:slideViewPr>
    <p:cSldViewPr snapToGrid="0" snapToObjects="1">
      <p:cViewPr>
        <p:scale>
          <a:sx n="70" d="100"/>
          <a:sy n="70" d="100"/>
        </p:scale>
        <p:origin x="-2094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r>
              <a:rPr lang="en-AU" smtClean="0"/>
              <a:t>TEN Information Session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415AA25-BD1C-4B57-990C-59E81F61FF6D}" type="datetimeFigureOut">
              <a:rPr lang="en-AU" smtClean="0"/>
              <a:pPr/>
              <a:t>11/03/2016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099" cy="49696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FBD0FEE-F877-49BF-91D1-BB508D1500F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98803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TEN Information Session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EE2343-D566-4742-91B5-EFE26F0C2C65}" type="datetimeFigureOut">
              <a:rPr lang="en-US" altLang="en-US"/>
              <a:pPr/>
              <a:t>3/11/2016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5"/>
            <a:ext cx="5444490" cy="4472702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696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53F868-0CFC-4F52-A82F-15E58C4F84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45381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3F868-0CFC-4F52-A82F-15E58C4F840A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TEN Information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0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3F868-0CFC-4F52-A82F-15E58C4F840A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TEN Information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rgbClr val="080808"/>
                </a:solidFill>
              </a:rPr>
              <a:t>The aspects described should not be regarded as distinct from one another nor developing in a fixed order</a:t>
            </a:r>
          </a:p>
          <a:p>
            <a:endParaRPr lang="en-AU" dirty="0">
              <a:solidFill>
                <a:srgbClr val="080808"/>
              </a:solidFill>
            </a:endParaRPr>
          </a:p>
          <a:p>
            <a:r>
              <a:rPr lang="en-AU" dirty="0">
                <a:solidFill>
                  <a:srgbClr val="080808"/>
                </a:solidFill>
              </a:rPr>
              <a:t>Rather, the aspects are overlapping  and interrelated </a:t>
            </a:r>
          </a:p>
          <a:p>
            <a:endParaRPr lang="en-AU" dirty="0">
              <a:solidFill>
                <a:srgbClr val="080808"/>
              </a:solidFill>
            </a:endParaRPr>
          </a:p>
          <a:p>
            <a:r>
              <a:rPr lang="en-AU" dirty="0">
                <a:solidFill>
                  <a:srgbClr val="080808"/>
                </a:solidFill>
              </a:rPr>
              <a:t>The aspects increase in sophistication going across the levels</a:t>
            </a:r>
          </a:p>
          <a:p>
            <a:endParaRPr lang="en-AU" dirty="0">
              <a:solidFill>
                <a:srgbClr val="080808"/>
              </a:solidFill>
            </a:endParaRPr>
          </a:p>
          <a:p>
            <a:r>
              <a:rPr lang="en-AU" dirty="0">
                <a:solidFill>
                  <a:srgbClr val="080808"/>
                </a:solidFill>
              </a:rPr>
              <a:t>Some aspects cover outcomes from the early years but the knowledge and skills are built on in other aspects.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3F868-0CFC-4F52-A82F-15E58C4F840A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TEN Information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58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E444B-C5FE-499E-A61B-893DADFC74CC}" type="slidenum">
              <a:rPr lang="en-AU" smtClean="0">
                <a:solidFill>
                  <a:prstClr val="black"/>
                </a:solidFill>
              </a:rPr>
              <a:pPr/>
              <a:t>10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TEN Information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2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3F868-0CFC-4F52-A82F-15E58C4F840A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TEN Information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38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3F868-0CFC-4F52-A82F-15E58C4F840A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TEN Information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9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5708644"/>
            <a:ext cx="8235988" cy="5193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7544" y="5014800"/>
            <a:ext cx="8229762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ts val="4200"/>
              </a:lnSpc>
              <a:defRPr sz="4400"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charset="0"/>
              </a:defRPr>
            </a:lvl1pPr>
          </a:lstStyle>
          <a:p>
            <a:fld id="{5FB2C93E-F9BD-4EC1-944E-8CCBC96A5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03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5150296"/>
            <a:ext cx="8208912" cy="648072"/>
          </a:xfrm>
          <a:prstGeom prst="rect">
            <a:avLst/>
          </a:prstGeom>
        </p:spPr>
        <p:txBody>
          <a:bodyPr anchor="b"/>
          <a:lstStyle>
            <a:lvl1pPr algn="r">
              <a:defRPr sz="1800" b="1">
                <a:solidFill>
                  <a:srgbClr val="4159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5798368"/>
            <a:ext cx="8208912" cy="383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41596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7544" y="461633"/>
            <a:ext cx="8208912" cy="7191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charset="0"/>
              </a:defRPr>
            </a:lvl1pPr>
          </a:lstStyle>
          <a:p>
            <a:fld id="{69C0C3E2-4E7D-481E-AA41-C6018BC0C3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31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8185726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7544" y="461633"/>
            <a:ext cx="8208912" cy="7191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 b="1" i="0"/>
            </a:lvl1pPr>
          </a:lstStyle>
          <a:p>
            <a:pPr lvl="0"/>
            <a:r>
              <a:rPr lang="en-AU" dirty="0" smtClean="0"/>
              <a:t>Click to edit Master text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charset="0"/>
              </a:defRPr>
            </a:lvl1pPr>
          </a:lstStyle>
          <a:p>
            <a:fld id="{8A0F821D-F8D3-43BD-80F3-42C4757D69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755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06" y="5150296"/>
            <a:ext cx="8208912" cy="648072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4159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832" y="404664"/>
            <a:ext cx="8208912" cy="468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41596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6606" y="5798368"/>
            <a:ext cx="8208912" cy="383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1596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charset="0"/>
              </a:defRPr>
            </a:lvl1pPr>
          </a:lstStyle>
          <a:p>
            <a:fld id="{F649AA18-4F40-4C6A-BEF8-9E1103A196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381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3933571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32855" y="1220168"/>
            <a:ext cx="3933571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544" y="461633"/>
            <a:ext cx="8208912" cy="7191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 b="1" i="0"/>
            </a:lvl1pPr>
          </a:lstStyle>
          <a:p>
            <a:pPr lvl="0"/>
            <a:r>
              <a:rPr lang="en-AU" dirty="0" smtClean="0"/>
              <a:t>Click to edit Master text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charset="0"/>
              </a:defRPr>
            </a:lvl1pPr>
          </a:lstStyle>
          <a:p>
            <a:fld id="{ADB5EE0D-C82B-4778-B602-35D4F97366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08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8674" y="5150296"/>
            <a:ext cx="8208912" cy="648072"/>
          </a:xfrm>
          <a:prstGeom prst="rect">
            <a:avLst/>
          </a:prstGeom>
        </p:spPr>
        <p:txBody>
          <a:bodyPr anchor="b"/>
          <a:lstStyle>
            <a:lvl1pPr algn="r">
              <a:defRPr sz="1800" b="1">
                <a:solidFill>
                  <a:srgbClr val="4159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674" y="5798368"/>
            <a:ext cx="8208912" cy="383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41596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7544" y="461633"/>
            <a:ext cx="8208912" cy="7191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 b="1" i="0"/>
            </a:lvl1pPr>
          </a:lstStyle>
          <a:p>
            <a:pPr lvl="0"/>
            <a:r>
              <a:rPr lang="en-AU" dirty="0" smtClean="0"/>
              <a:t>Click to edit Master text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charset="0"/>
              </a:defRPr>
            </a:lvl1pPr>
          </a:lstStyle>
          <a:p>
            <a:fld id="{EC5D386B-049C-4441-8341-F0058C3C2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659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4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185726" cy="719690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8185726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2400">
                <a:solidFill>
                  <a:srgbClr val="FFFFFF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2400">
                <a:solidFill>
                  <a:srgbClr val="FFFFFF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2400">
                <a:solidFill>
                  <a:srgbClr val="FFFFFF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charset="0"/>
              </a:defRPr>
            </a:lvl1pPr>
          </a:lstStyle>
          <a:p>
            <a:fld id="{9F95FA0E-BCF8-426F-88C3-37550207BF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969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16326" y="4958305"/>
            <a:ext cx="1701210" cy="1343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116326" y="3470590"/>
            <a:ext cx="1701210" cy="1343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6255758" cy="719690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6255758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r>
              <a:rPr lang="en-US" dirty="0" err="1" smtClean="0"/>
              <a:t>info@det.nsw.edu.au</a:t>
            </a:r>
            <a:endParaRPr lang="en-US" dirty="0" smtClean="0"/>
          </a:p>
          <a:p>
            <a:pPr lvl="4"/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charset="0"/>
              </a:defRPr>
            </a:lvl1pPr>
          </a:lstStyle>
          <a:p>
            <a:fld id="{D855AFCC-2C92-4D85-92EF-E58D133FBEA8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40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FD9D02-426E-46C9-9EE9-0DE1EF8B2838}" type="datetime1">
              <a:rPr lang="en-US" smtClean="0">
                <a:solidFill>
                  <a:srgbClr val="00505C"/>
                </a:solidFill>
              </a:rPr>
              <a:pPr/>
              <a:t>3/11/2016</a:t>
            </a:fld>
            <a:endParaRPr lang="en-US" dirty="0">
              <a:solidFill>
                <a:srgbClr val="00505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>
                <a:solidFill>
                  <a:srgbClr val="00505C"/>
                </a:solidFill>
              </a:rPr>
              <a:pPr/>
              <a:t>‹#›</a:t>
            </a:fld>
            <a:endParaRPr lang="en-US" dirty="0">
              <a:solidFill>
                <a:srgbClr val="0050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73770" y="4681519"/>
            <a:ext cx="6399405" cy="5193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473770" y="3498646"/>
            <a:ext cx="6399405" cy="12811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200"/>
              </a:lnSpc>
              <a:defRPr sz="4400"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77828" y="5802691"/>
            <a:ext cx="6333344" cy="46947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116326" y="3906020"/>
            <a:ext cx="1701210" cy="1343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charset="0"/>
              </a:defRPr>
            </a:lvl1pPr>
          </a:lstStyle>
          <a:p>
            <a:fld id="{CDB15858-6AFE-4AA3-AFE3-61DDB0D66E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47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3770" y="5792393"/>
            <a:ext cx="8237402" cy="53730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73770" y="4681519"/>
            <a:ext cx="8237402" cy="5193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473770" y="3498646"/>
            <a:ext cx="8237402" cy="12811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200"/>
              </a:lnSpc>
              <a:defRPr sz="44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charset="0"/>
              </a:defRPr>
            </a:lvl1pPr>
          </a:lstStyle>
          <a:p>
            <a:fld id="{9943C5D5-95F8-4CD0-9651-68B71F3C1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10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6255758" cy="719690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6255758" cy="386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77828" y="5792393"/>
            <a:ext cx="6333344" cy="53730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16326" y="3906020"/>
            <a:ext cx="1701210" cy="1343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116326" y="525231"/>
            <a:ext cx="1701210" cy="32609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charset="0"/>
              </a:defRPr>
            </a:lvl1pPr>
          </a:lstStyle>
          <a:p>
            <a:fld id="{F6C7AFAF-E231-4040-AC20-EA4B62D6C7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47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16326" y="4958305"/>
            <a:ext cx="1701210" cy="1343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116326" y="3470590"/>
            <a:ext cx="1701210" cy="1343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6255758" cy="719690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6255758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r>
              <a:rPr lang="en-US" dirty="0" err="1" smtClean="0"/>
              <a:t>info@det.nsw.edu.au</a:t>
            </a:r>
            <a:endParaRPr lang="en-US" dirty="0" smtClean="0"/>
          </a:p>
          <a:p>
            <a:pPr lvl="4"/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charset="0"/>
              </a:defRPr>
            </a:lvl1pPr>
          </a:lstStyle>
          <a:p>
            <a:fld id="{D855AFCC-2C92-4D85-92EF-E58D133FB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81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FD9D02-426E-46C9-9EE9-0DE1EF8B2838}" type="datetime1">
              <a:rPr lang="en-US" smtClean="0">
                <a:solidFill>
                  <a:srgbClr val="00505C"/>
                </a:solidFill>
              </a:rPr>
              <a:pPr/>
              <a:t>3/11/2016</a:t>
            </a:fld>
            <a:endParaRPr lang="en-US" dirty="0">
              <a:solidFill>
                <a:srgbClr val="00505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7D7A59-36E2-48B9-B146-C1E59501F63F}" type="slidenum">
              <a:rPr lang="en-US" smtClean="0">
                <a:solidFill>
                  <a:srgbClr val="00505C"/>
                </a:solidFill>
              </a:rPr>
              <a:pPr/>
              <a:t>‹#›</a:t>
            </a:fld>
            <a:endParaRPr lang="en-US" dirty="0">
              <a:solidFill>
                <a:srgbClr val="0050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2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8185726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185726" cy="719690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charset="0"/>
              </a:defRPr>
            </a:lvl1pPr>
          </a:lstStyle>
          <a:p>
            <a:fld id="{D8486725-5B01-4138-8516-DD3B51CFF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74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150296"/>
            <a:ext cx="8208912" cy="648072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4159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404664"/>
            <a:ext cx="8208912" cy="468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41596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5798368"/>
            <a:ext cx="8208912" cy="383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1596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charset="0"/>
              </a:defRPr>
            </a:lvl1pPr>
          </a:lstStyle>
          <a:p>
            <a:fld id="{136F7A7F-AEA2-401F-A757-DDA8E8791C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30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3933571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20155" y="1220168"/>
            <a:ext cx="3933571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185726" cy="719690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charset="0"/>
              </a:defRPr>
            </a:lvl1pPr>
          </a:lstStyle>
          <a:p>
            <a:fld id="{92594D9A-47B5-40A3-8D2F-C7D006782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70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4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850" y="323850"/>
            <a:ext cx="8496300" cy="60118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/>
                <a:gridCol w="1730052"/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PUBLIC SCHOOLS NSW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030" name="Group 72"/>
          <p:cNvGrpSpPr>
            <a:grpSpLocks/>
          </p:cNvGrpSpPr>
          <p:nvPr userDrawn="1"/>
        </p:nvGrpSpPr>
        <p:grpSpPr bwMode="auto">
          <a:xfrm>
            <a:off x="6083300" y="544513"/>
            <a:ext cx="2755900" cy="3527425"/>
            <a:chOff x="9262" y="846"/>
            <a:chExt cx="2108" cy="2698"/>
          </a:xfrm>
        </p:grpSpPr>
        <p:sp>
          <p:nvSpPr>
            <p:cNvPr id="1090" name="Freeform 73"/>
            <p:cNvSpPr>
              <a:spLocks/>
            </p:cNvSpPr>
            <p:nvPr userDrawn="1"/>
          </p:nvSpPr>
          <p:spPr bwMode="auto">
            <a:xfrm>
              <a:off x="10120" y="1112"/>
              <a:ext cx="742" cy="2078"/>
            </a:xfrm>
            <a:custGeom>
              <a:avLst/>
              <a:gdLst>
                <a:gd name="T0" fmla="*/ 1115 w 494"/>
                <a:gd name="T1" fmla="*/ 3145 h 1373"/>
                <a:gd name="T2" fmla="*/ 1115 w 494"/>
                <a:gd name="T3" fmla="*/ 3145 h 1373"/>
                <a:gd name="T4" fmla="*/ 813 w 494"/>
                <a:gd name="T5" fmla="*/ 2639 h 1373"/>
                <a:gd name="T6" fmla="*/ 679 w 494"/>
                <a:gd name="T7" fmla="*/ 1645 h 1373"/>
                <a:gd name="T8" fmla="*/ 790 w 494"/>
                <a:gd name="T9" fmla="*/ 558 h 1373"/>
                <a:gd name="T10" fmla="*/ 792 w 494"/>
                <a:gd name="T11" fmla="*/ 552 h 1373"/>
                <a:gd name="T12" fmla="*/ 862 w 494"/>
                <a:gd name="T13" fmla="*/ 410 h 1373"/>
                <a:gd name="T14" fmla="*/ 153 w 494"/>
                <a:gd name="T15" fmla="*/ 30 h 1373"/>
                <a:gd name="T16" fmla="*/ 99 w 494"/>
                <a:gd name="T17" fmla="*/ 8 h 1373"/>
                <a:gd name="T18" fmla="*/ 95 w 494"/>
                <a:gd name="T19" fmla="*/ 5 h 1373"/>
                <a:gd name="T20" fmla="*/ 72 w 494"/>
                <a:gd name="T21" fmla="*/ 0 h 1373"/>
                <a:gd name="T22" fmla="*/ 45 w 494"/>
                <a:gd name="T23" fmla="*/ 35 h 1373"/>
                <a:gd name="T24" fmla="*/ 26 w 494"/>
                <a:gd name="T25" fmla="*/ 238 h 1373"/>
                <a:gd name="T26" fmla="*/ 0 w 494"/>
                <a:gd name="T27" fmla="*/ 767 h 1373"/>
                <a:gd name="T28" fmla="*/ 369 w 494"/>
                <a:gd name="T29" fmla="*/ 2521 h 1373"/>
                <a:gd name="T30" fmla="*/ 1115 w 494"/>
                <a:gd name="T31" fmla="*/ 3145 h 13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94" h="1373">
                  <a:moveTo>
                    <a:pt x="494" y="1373"/>
                  </a:moveTo>
                  <a:lnTo>
                    <a:pt x="494" y="1373"/>
                  </a:lnTo>
                  <a:cubicBezTo>
                    <a:pt x="444" y="1323"/>
                    <a:pt x="392" y="1251"/>
                    <a:pt x="360" y="1152"/>
                  </a:cubicBezTo>
                  <a:cubicBezTo>
                    <a:pt x="321" y="1028"/>
                    <a:pt x="301" y="882"/>
                    <a:pt x="301" y="718"/>
                  </a:cubicBezTo>
                  <a:cubicBezTo>
                    <a:pt x="301" y="490"/>
                    <a:pt x="339" y="297"/>
                    <a:pt x="350" y="244"/>
                  </a:cubicBezTo>
                  <a:cubicBezTo>
                    <a:pt x="350" y="243"/>
                    <a:pt x="350" y="242"/>
                    <a:pt x="351" y="241"/>
                  </a:cubicBezTo>
                  <a:cubicBezTo>
                    <a:pt x="356" y="217"/>
                    <a:pt x="367" y="196"/>
                    <a:pt x="382" y="179"/>
                  </a:cubicBezTo>
                  <a:cubicBezTo>
                    <a:pt x="225" y="81"/>
                    <a:pt x="94" y="24"/>
                    <a:pt x="68" y="13"/>
                  </a:cubicBezTo>
                  <a:cubicBezTo>
                    <a:pt x="55" y="7"/>
                    <a:pt x="46" y="4"/>
                    <a:pt x="44" y="3"/>
                  </a:cubicBezTo>
                  <a:cubicBezTo>
                    <a:pt x="43" y="3"/>
                    <a:pt x="42" y="2"/>
                    <a:pt x="42" y="2"/>
                  </a:cubicBezTo>
                  <a:cubicBezTo>
                    <a:pt x="38" y="1"/>
                    <a:pt x="35" y="0"/>
                    <a:pt x="32" y="0"/>
                  </a:cubicBezTo>
                  <a:cubicBezTo>
                    <a:pt x="28" y="0"/>
                    <a:pt x="23" y="0"/>
                    <a:pt x="20" y="15"/>
                  </a:cubicBezTo>
                  <a:cubicBezTo>
                    <a:pt x="20" y="15"/>
                    <a:pt x="16" y="49"/>
                    <a:pt x="11" y="104"/>
                  </a:cubicBezTo>
                  <a:cubicBezTo>
                    <a:pt x="6" y="155"/>
                    <a:pt x="0" y="238"/>
                    <a:pt x="0" y="335"/>
                  </a:cubicBezTo>
                  <a:cubicBezTo>
                    <a:pt x="0" y="554"/>
                    <a:pt x="29" y="864"/>
                    <a:pt x="164" y="1101"/>
                  </a:cubicBezTo>
                  <a:cubicBezTo>
                    <a:pt x="250" y="1250"/>
                    <a:pt x="365" y="1345"/>
                    <a:pt x="494" y="137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91" name="Freeform 74"/>
            <p:cNvSpPr>
              <a:spLocks/>
            </p:cNvSpPr>
            <p:nvPr userDrawn="1"/>
          </p:nvSpPr>
          <p:spPr bwMode="auto">
            <a:xfrm>
              <a:off x="10742" y="1509"/>
              <a:ext cx="628" cy="1746"/>
            </a:xfrm>
            <a:custGeom>
              <a:avLst/>
              <a:gdLst>
                <a:gd name="T0" fmla="*/ 135 w 418"/>
                <a:gd name="T1" fmla="*/ 23 h 1154"/>
                <a:gd name="T2" fmla="*/ 135 w 418"/>
                <a:gd name="T3" fmla="*/ 23 h 1154"/>
                <a:gd name="T4" fmla="*/ 108 w 418"/>
                <a:gd name="T5" fmla="*/ 0 h 1154"/>
                <a:gd name="T6" fmla="*/ 107 w 418"/>
                <a:gd name="T7" fmla="*/ 9 h 1154"/>
                <a:gd name="T8" fmla="*/ 90 w 418"/>
                <a:gd name="T9" fmla="*/ 89 h 1154"/>
                <a:gd name="T10" fmla="*/ 53 w 418"/>
                <a:gd name="T11" fmla="*/ 312 h 1154"/>
                <a:gd name="T12" fmla="*/ 0 w 418"/>
                <a:gd name="T13" fmla="*/ 1044 h 1154"/>
                <a:gd name="T14" fmla="*/ 122 w 418"/>
                <a:gd name="T15" fmla="*/ 1959 h 1154"/>
                <a:gd name="T16" fmla="*/ 944 w 418"/>
                <a:gd name="T17" fmla="*/ 2642 h 1154"/>
                <a:gd name="T18" fmla="*/ 944 w 418"/>
                <a:gd name="T19" fmla="*/ 938 h 1154"/>
                <a:gd name="T20" fmla="*/ 135 w 418"/>
                <a:gd name="T21" fmla="*/ 23 h 1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8" h="1154">
                  <a:moveTo>
                    <a:pt x="60" y="10"/>
                  </a:moveTo>
                  <a:lnTo>
                    <a:pt x="60" y="10"/>
                  </a:lnTo>
                  <a:cubicBezTo>
                    <a:pt x="55" y="6"/>
                    <a:pt x="51" y="2"/>
                    <a:pt x="48" y="0"/>
                  </a:cubicBezTo>
                  <a:cubicBezTo>
                    <a:pt x="48" y="1"/>
                    <a:pt x="47" y="3"/>
                    <a:pt x="47" y="4"/>
                  </a:cubicBezTo>
                  <a:lnTo>
                    <a:pt x="40" y="39"/>
                  </a:lnTo>
                  <a:cubicBezTo>
                    <a:pt x="37" y="51"/>
                    <a:pt x="31" y="84"/>
                    <a:pt x="23" y="136"/>
                  </a:cubicBezTo>
                  <a:cubicBezTo>
                    <a:pt x="13" y="211"/>
                    <a:pt x="0" y="327"/>
                    <a:pt x="0" y="456"/>
                  </a:cubicBezTo>
                  <a:cubicBezTo>
                    <a:pt x="0" y="610"/>
                    <a:pt x="18" y="745"/>
                    <a:pt x="54" y="856"/>
                  </a:cubicBezTo>
                  <a:cubicBezTo>
                    <a:pt x="118" y="1061"/>
                    <a:pt x="305" y="1153"/>
                    <a:pt x="418" y="1154"/>
                  </a:cubicBezTo>
                  <a:lnTo>
                    <a:pt x="418" y="410"/>
                  </a:lnTo>
                  <a:cubicBezTo>
                    <a:pt x="279" y="188"/>
                    <a:pt x="87" y="31"/>
                    <a:pt x="60" y="1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92" name="Freeform 75"/>
            <p:cNvSpPr>
              <a:spLocks/>
            </p:cNvSpPr>
            <p:nvPr userDrawn="1"/>
          </p:nvSpPr>
          <p:spPr bwMode="auto">
            <a:xfrm>
              <a:off x="11166" y="1102"/>
              <a:ext cx="204" cy="731"/>
            </a:xfrm>
            <a:custGeom>
              <a:avLst/>
              <a:gdLst>
                <a:gd name="T0" fmla="*/ 194 w 136"/>
                <a:gd name="T1" fmla="*/ 245 h 483"/>
                <a:gd name="T2" fmla="*/ 194 w 136"/>
                <a:gd name="T3" fmla="*/ 245 h 483"/>
                <a:gd name="T4" fmla="*/ 0 w 136"/>
                <a:gd name="T5" fmla="*/ 751 h 483"/>
                <a:gd name="T6" fmla="*/ 306 w 136"/>
                <a:gd name="T7" fmla="*/ 1106 h 483"/>
                <a:gd name="T8" fmla="*/ 306 w 136"/>
                <a:gd name="T9" fmla="*/ 0 h 483"/>
                <a:gd name="T10" fmla="*/ 194 w 136"/>
                <a:gd name="T11" fmla="*/ 245 h 4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" h="483">
                  <a:moveTo>
                    <a:pt x="86" y="107"/>
                  </a:moveTo>
                  <a:lnTo>
                    <a:pt x="86" y="107"/>
                  </a:lnTo>
                  <a:cubicBezTo>
                    <a:pt x="54" y="179"/>
                    <a:pt x="25" y="253"/>
                    <a:pt x="0" y="328"/>
                  </a:cubicBezTo>
                  <a:cubicBezTo>
                    <a:pt x="41" y="370"/>
                    <a:pt x="88" y="422"/>
                    <a:pt x="136" y="483"/>
                  </a:cubicBezTo>
                  <a:lnTo>
                    <a:pt x="136" y="0"/>
                  </a:lnTo>
                  <a:cubicBezTo>
                    <a:pt x="120" y="33"/>
                    <a:pt x="103" y="69"/>
                    <a:pt x="86" y="10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93" name="Freeform 76"/>
            <p:cNvSpPr>
              <a:spLocks/>
            </p:cNvSpPr>
            <p:nvPr userDrawn="1"/>
          </p:nvSpPr>
          <p:spPr bwMode="auto">
            <a:xfrm>
              <a:off x="10727" y="846"/>
              <a:ext cx="451" cy="633"/>
            </a:xfrm>
            <a:custGeom>
              <a:avLst/>
              <a:gdLst>
                <a:gd name="T0" fmla="*/ 434 w 300"/>
                <a:gd name="T1" fmla="*/ 959 h 418"/>
                <a:gd name="T2" fmla="*/ 434 w 300"/>
                <a:gd name="T3" fmla="*/ 959 h 418"/>
                <a:gd name="T4" fmla="*/ 678 w 300"/>
                <a:gd name="T5" fmla="*/ 370 h 418"/>
                <a:gd name="T6" fmla="*/ 398 w 300"/>
                <a:gd name="T7" fmla="*/ 148 h 418"/>
                <a:gd name="T8" fmla="*/ 192 w 300"/>
                <a:gd name="T9" fmla="*/ 9 h 418"/>
                <a:gd name="T10" fmla="*/ 189 w 300"/>
                <a:gd name="T11" fmla="*/ 8 h 418"/>
                <a:gd name="T12" fmla="*/ 188 w 300"/>
                <a:gd name="T13" fmla="*/ 5 h 418"/>
                <a:gd name="T14" fmla="*/ 179 w 300"/>
                <a:gd name="T15" fmla="*/ 0 h 418"/>
                <a:gd name="T16" fmla="*/ 174 w 300"/>
                <a:gd name="T17" fmla="*/ 0 h 418"/>
                <a:gd name="T18" fmla="*/ 167 w 300"/>
                <a:gd name="T19" fmla="*/ 0 h 418"/>
                <a:gd name="T20" fmla="*/ 140 w 300"/>
                <a:gd name="T21" fmla="*/ 27 h 418"/>
                <a:gd name="T22" fmla="*/ 138 w 300"/>
                <a:gd name="T23" fmla="*/ 35 h 418"/>
                <a:gd name="T24" fmla="*/ 0 w 300"/>
                <a:gd name="T25" fmla="*/ 610 h 418"/>
                <a:gd name="T26" fmla="*/ 334 w 300"/>
                <a:gd name="T27" fmla="*/ 874 h 418"/>
                <a:gd name="T28" fmla="*/ 434 w 300"/>
                <a:gd name="T29" fmla="*/ 959 h 4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0" h="418">
                  <a:moveTo>
                    <a:pt x="192" y="418"/>
                  </a:moveTo>
                  <a:lnTo>
                    <a:pt x="192" y="418"/>
                  </a:lnTo>
                  <a:cubicBezTo>
                    <a:pt x="222" y="336"/>
                    <a:pt x="263" y="240"/>
                    <a:pt x="300" y="161"/>
                  </a:cubicBezTo>
                  <a:cubicBezTo>
                    <a:pt x="258" y="126"/>
                    <a:pt x="216" y="94"/>
                    <a:pt x="176" y="65"/>
                  </a:cubicBezTo>
                  <a:cubicBezTo>
                    <a:pt x="120" y="25"/>
                    <a:pt x="85" y="4"/>
                    <a:pt x="85" y="4"/>
                  </a:cubicBezTo>
                  <a:cubicBezTo>
                    <a:pt x="85" y="4"/>
                    <a:pt x="85" y="4"/>
                    <a:pt x="84" y="3"/>
                  </a:cubicBezTo>
                  <a:cubicBezTo>
                    <a:pt x="84" y="3"/>
                    <a:pt x="83" y="3"/>
                    <a:pt x="83" y="2"/>
                  </a:cubicBezTo>
                  <a:cubicBezTo>
                    <a:pt x="81" y="1"/>
                    <a:pt x="79" y="0"/>
                    <a:pt x="79" y="0"/>
                  </a:cubicBezTo>
                  <a:cubicBezTo>
                    <a:pt x="78" y="0"/>
                    <a:pt x="77" y="0"/>
                    <a:pt x="77" y="0"/>
                  </a:cubicBezTo>
                  <a:cubicBezTo>
                    <a:pt x="76" y="0"/>
                    <a:pt x="75" y="0"/>
                    <a:pt x="74" y="0"/>
                  </a:cubicBezTo>
                  <a:cubicBezTo>
                    <a:pt x="71" y="0"/>
                    <a:pt x="67" y="0"/>
                    <a:pt x="62" y="12"/>
                  </a:cubicBezTo>
                  <a:cubicBezTo>
                    <a:pt x="62" y="13"/>
                    <a:pt x="61" y="14"/>
                    <a:pt x="61" y="15"/>
                  </a:cubicBezTo>
                  <a:cubicBezTo>
                    <a:pt x="50" y="51"/>
                    <a:pt x="23" y="150"/>
                    <a:pt x="0" y="266"/>
                  </a:cubicBezTo>
                  <a:cubicBezTo>
                    <a:pt x="55" y="301"/>
                    <a:pt x="102" y="342"/>
                    <a:pt x="148" y="381"/>
                  </a:cubicBezTo>
                  <a:cubicBezTo>
                    <a:pt x="163" y="394"/>
                    <a:pt x="177" y="406"/>
                    <a:pt x="192" y="41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94" name="Freeform 77"/>
            <p:cNvSpPr>
              <a:spLocks/>
            </p:cNvSpPr>
            <p:nvPr userDrawn="1"/>
          </p:nvSpPr>
          <p:spPr bwMode="auto">
            <a:xfrm>
              <a:off x="9462" y="1753"/>
              <a:ext cx="508" cy="526"/>
            </a:xfrm>
            <a:custGeom>
              <a:avLst/>
              <a:gdLst>
                <a:gd name="T0" fmla="*/ 346 w 338"/>
                <a:gd name="T1" fmla="*/ 795 h 348"/>
                <a:gd name="T2" fmla="*/ 346 w 338"/>
                <a:gd name="T3" fmla="*/ 795 h 348"/>
                <a:gd name="T4" fmla="*/ 764 w 338"/>
                <a:gd name="T5" fmla="*/ 608 h 348"/>
                <a:gd name="T6" fmla="*/ 711 w 338"/>
                <a:gd name="T7" fmla="*/ 21 h 348"/>
                <a:gd name="T8" fmla="*/ 310 w 338"/>
                <a:gd name="T9" fmla="*/ 0 h 348"/>
                <a:gd name="T10" fmla="*/ 251 w 338"/>
                <a:gd name="T11" fmla="*/ 0 h 348"/>
                <a:gd name="T12" fmla="*/ 81 w 338"/>
                <a:gd name="T13" fmla="*/ 3 h 348"/>
                <a:gd name="T14" fmla="*/ 14 w 338"/>
                <a:gd name="T15" fmla="*/ 44 h 348"/>
                <a:gd name="T16" fmla="*/ 0 w 338"/>
                <a:gd name="T17" fmla="*/ 89 h 348"/>
                <a:gd name="T18" fmla="*/ 0 w 338"/>
                <a:gd name="T19" fmla="*/ 94 h 348"/>
                <a:gd name="T20" fmla="*/ 346 w 338"/>
                <a:gd name="T21" fmla="*/ 795 h 3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8" h="348">
                  <a:moveTo>
                    <a:pt x="153" y="348"/>
                  </a:moveTo>
                  <a:lnTo>
                    <a:pt x="153" y="348"/>
                  </a:lnTo>
                  <a:cubicBezTo>
                    <a:pt x="215" y="318"/>
                    <a:pt x="277" y="290"/>
                    <a:pt x="338" y="266"/>
                  </a:cubicBezTo>
                  <a:cubicBezTo>
                    <a:pt x="326" y="186"/>
                    <a:pt x="318" y="100"/>
                    <a:pt x="315" y="9"/>
                  </a:cubicBezTo>
                  <a:cubicBezTo>
                    <a:pt x="237" y="2"/>
                    <a:pt x="176" y="0"/>
                    <a:pt x="137" y="0"/>
                  </a:cubicBezTo>
                  <a:cubicBezTo>
                    <a:pt x="128" y="0"/>
                    <a:pt x="119" y="0"/>
                    <a:pt x="111" y="0"/>
                  </a:cubicBezTo>
                  <a:cubicBezTo>
                    <a:pt x="71" y="0"/>
                    <a:pt x="45" y="1"/>
                    <a:pt x="36" y="1"/>
                  </a:cubicBezTo>
                  <a:cubicBezTo>
                    <a:pt x="24" y="2"/>
                    <a:pt x="13" y="8"/>
                    <a:pt x="6" y="19"/>
                  </a:cubicBezTo>
                  <a:cubicBezTo>
                    <a:pt x="2" y="25"/>
                    <a:pt x="0" y="32"/>
                    <a:pt x="0" y="39"/>
                  </a:cubicBezTo>
                  <a:lnTo>
                    <a:pt x="0" y="41"/>
                  </a:lnTo>
                  <a:cubicBezTo>
                    <a:pt x="3" y="70"/>
                    <a:pt x="23" y="179"/>
                    <a:pt x="153" y="34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95" name="Freeform 78"/>
            <p:cNvSpPr>
              <a:spLocks/>
            </p:cNvSpPr>
            <p:nvPr userDrawn="1"/>
          </p:nvSpPr>
          <p:spPr bwMode="auto">
            <a:xfrm>
              <a:off x="9262" y="2328"/>
              <a:ext cx="1207" cy="877"/>
            </a:xfrm>
            <a:custGeom>
              <a:avLst/>
              <a:gdLst>
                <a:gd name="T0" fmla="*/ 1414 w 803"/>
                <a:gd name="T1" fmla="*/ 836 h 580"/>
                <a:gd name="T2" fmla="*/ 1414 w 803"/>
                <a:gd name="T3" fmla="*/ 836 h 580"/>
                <a:gd name="T4" fmla="*/ 1112 w 803"/>
                <a:gd name="T5" fmla="*/ 0 h 580"/>
                <a:gd name="T6" fmla="*/ 81 w 803"/>
                <a:gd name="T7" fmla="*/ 562 h 580"/>
                <a:gd name="T8" fmla="*/ 30 w 803"/>
                <a:gd name="T9" fmla="*/ 599 h 580"/>
                <a:gd name="T10" fmla="*/ 0 w 803"/>
                <a:gd name="T11" fmla="*/ 668 h 580"/>
                <a:gd name="T12" fmla="*/ 12 w 803"/>
                <a:gd name="T13" fmla="*/ 714 h 580"/>
                <a:gd name="T14" fmla="*/ 14 w 803"/>
                <a:gd name="T15" fmla="*/ 715 h 580"/>
                <a:gd name="T16" fmla="*/ 21 w 803"/>
                <a:gd name="T17" fmla="*/ 723 h 580"/>
                <a:gd name="T18" fmla="*/ 23 w 803"/>
                <a:gd name="T19" fmla="*/ 727 h 580"/>
                <a:gd name="T20" fmla="*/ 30 w 803"/>
                <a:gd name="T21" fmla="*/ 733 h 580"/>
                <a:gd name="T22" fmla="*/ 98 w 803"/>
                <a:gd name="T23" fmla="*/ 798 h 580"/>
                <a:gd name="T24" fmla="*/ 454 w 803"/>
                <a:gd name="T25" fmla="*/ 1018 h 580"/>
                <a:gd name="T26" fmla="*/ 1814 w 803"/>
                <a:gd name="T27" fmla="*/ 1326 h 580"/>
                <a:gd name="T28" fmla="*/ 1414 w 803"/>
                <a:gd name="T29" fmla="*/ 836 h 5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3" h="580">
                  <a:moveTo>
                    <a:pt x="626" y="366"/>
                  </a:moveTo>
                  <a:lnTo>
                    <a:pt x="626" y="366"/>
                  </a:lnTo>
                  <a:cubicBezTo>
                    <a:pt x="567" y="263"/>
                    <a:pt x="522" y="140"/>
                    <a:pt x="492" y="0"/>
                  </a:cubicBezTo>
                  <a:cubicBezTo>
                    <a:pt x="275" y="86"/>
                    <a:pt x="102" y="199"/>
                    <a:pt x="36" y="246"/>
                  </a:cubicBezTo>
                  <a:cubicBezTo>
                    <a:pt x="21" y="256"/>
                    <a:pt x="13" y="261"/>
                    <a:pt x="13" y="262"/>
                  </a:cubicBezTo>
                  <a:cubicBezTo>
                    <a:pt x="5" y="267"/>
                    <a:pt x="0" y="279"/>
                    <a:pt x="0" y="292"/>
                  </a:cubicBezTo>
                  <a:cubicBezTo>
                    <a:pt x="0" y="299"/>
                    <a:pt x="1" y="306"/>
                    <a:pt x="5" y="312"/>
                  </a:cubicBezTo>
                  <a:cubicBezTo>
                    <a:pt x="6" y="312"/>
                    <a:pt x="6" y="313"/>
                    <a:pt x="6" y="313"/>
                  </a:cubicBezTo>
                  <a:cubicBezTo>
                    <a:pt x="7" y="314"/>
                    <a:pt x="8" y="315"/>
                    <a:pt x="9" y="316"/>
                  </a:cubicBezTo>
                  <a:cubicBezTo>
                    <a:pt x="9" y="316"/>
                    <a:pt x="10" y="318"/>
                    <a:pt x="10" y="318"/>
                  </a:cubicBezTo>
                  <a:lnTo>
                    <a:pt x="13" y="321"/>
                  </a:lnTo>
                  <a:cubicBezTo>
                    <a:pt x="16" y="324"/>
                    <a:pt x="26" y="335"/>
                    <a:pt x="43" y="349"/>
                  </a:cubicBezTo>
                  <a:cubicBezTo>
                    <a:pt x="70" y="372"/>
                    <a:pt x="120" y="408"/>
                    <a:pt x="201" y="445"/>
                  </a:cubicBezTo>
                  <a:cubicBezTo>
                    <a:pt x="354" y="514"/>
                    <a:pt x="561" y="560"/>
                    <a:pt x="803" y="580"/>
                  </a:cubicBezTo>
                  <a:cubicBezTo>
                    <a:pt x="735" y="525"/>
                    <a:pt x="675" y="452"/>
                    <a:pt x="626" y="36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96" name="Freeform 79"/>
            <p:cNvSpPr>
              <a:spLocks/>
            </p:cNvSpPr>
            <p:nvPr userDrawn="1"/>
          </p:nvSpPr>
          <p:spPr bwMode="auto">
            <a:xfrm>
              <a:off x="10065" y="3325"/>
              <a:ext cx="1305" cy="219"/>
            </a:xfrm>
            <a:custGeom>
              <a:avLst/>
              <a:gdLst>
                <a:gd name="T0" fmla="*/ 1401 w 869"/>
                <a:gd name="T1" fmla="*/ 59 h 145"/>
                <a:gd name="T2" fmla="*/ 1401 w 869"/>
                <a:gd name="T3" fmla="*/ 59 h 145"/>
                <a:gd name="T4" fmla="*/ 1138 w 869"/>
                <a:gd name="T5" fmla="*/ 63 h 145"/>
                <a:gd name="T6" fmla="*/ 1129 w 869"/>
                <a:gd name="T7" fmla="*/ 63 h 145"/>
                <a:gd name="T8" fmla="*/ 891 w 869"/>
                <a:gd name="T9" fmla="*/ 68 h 145"/>
                <a:gd name="T10" fmla="*/ 593 w 869"/>
                <a:gd name="T11" fmla="*/ 53 h 145"/>
                <a:gd name="T12" fmla="*/ 508 w 869"/>
                <a:gd name="T13" fmla="*/ 39 h 145"/>
                <a:gd name="T14" fmla="*/ 138 w 869"/>
                <a:gd name="T15" fmla="*/ 0 h 145"/>
                <a:gd name="T16" fmla="*/ 3 w 869"/>
                <a:gd name="T17" fmla="*/ 95 h 145"/>
                <a:gd name="T18" fmla="*/ 39 w 869"/>
                <a:gd name="T19" fmla="*/ 189 h 145"/>
                <a:gd name="T20" fmla="*/ 557 w 869"/>
                <a:gd name="T21" fmla="*/ 331 h 145"/>
                <a:gd name="T22" fmla="*/ 1125 w 869"/>
                <a:gd name="T23" fmla="*/ 246 h 145"/>
                <a:gd name="T24" fmla="*/ 1784 w 869"/>
                <a:gd name="T25" fmla="*/ 148 h 145"/>
                <a:gd name="T26" fmla="*/ 1960 w 869"/>
                <a:gd name="T27" fmla="*/ 156 h 145"/>
                <a:gd name="T28" fmla="*/ 1960 w 869"/>
                <a:gd name="T29" fmla="*/ 107 h 145"/>
                <a:gd name="T30" fmla="*/ 1401 w 869"/>
                <a:gd name="T31" fmla="*/ 59 h 145"/>
                <a:gd name="T32" fmla="*/ 1401 w 869"/>
                <a:gd name="T33" fmla="*/ 59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69" h="145">
                  <a:moveTo>
                    <a:pt x="621" y="26"/>
                  </a:moveTo>
                  <a:lnTo>
                    <a:pt x="621" y="26"/>
                  </a:lnTo>
                  <a:cubicBezTo>
                    <a:pt x="580" y="26"/>
                    <a:pt x="540" y="27"/>
                    <a:pt x="505" y="28"/>
                  </a:cubicBezTo>
                  <a:lnTo>
                    <a:pt x="501" y="28"/>
                  </a:lnTo>
                  <a:cubicBezTo>
                    <a:pt x="464" y="29"/>
                    <a:pt x="429" y="30"/>
                    <a:pt x="395" y="30"/>
                  </a:cubicBezTo>
                  <a:cubicBezTo>
                    <a:pt x="339" y="30"/>
                    <a:pt x="297" y="27"/>
                    <a:pt x="263" y="23"/>
                  </a:cubicBezTo>
                  <a:cubicBezTo>
                    <a:pt x="250" y="21"/>
                    <a:pt x="237" y="19"/>
                    <a:pt x="225" y="17"/>
                  </a:cubicBezTo>
                  <a:cubicBezTo>
                    <a:pt x="147" y="7"/>
                    <a:pt x="95" y="0"/>
                    <a:pt x="61" y="0"/>
                  </a:cubicBezTo>
                  <a:cubicBezTo>
                    <a:pt x="13" y="0"/>
                    <a:pt x="4" y="13"/>
                    <a:pt x="1" y="42"/>
                  </a:cubicBezTo>
                  <a:cubicBezTo>
                    <a:pt x="0" y="56"/>
                    <a:pt x="5" y="71"/>
                    <a:pt x="17" y="83"/>
                  </a:cubicBezTo>
                  <a:cubicBezTo>
                    <a:pt x="51" y="122"/>
                    <a:pt x="139" y="145"/>
                    <a:pt x="247" y="145"/>
                  </a:cubicBezTo>
                  <a:cubicBezTo>
                    <a:pt x="349" y="145"/>
                    <a:pt x="422" y="127"/>
                    <a:pt x="499" y="108"/>
                  </a:cubicBezTo>
                  <a:cubicBezTo>
                    <a:pt x="582" y="87"/>
                    <a:pt x="667" y="65"/>
                    <a:pt x="791" y="65"/>
                  </a:cubicBezTo>
                  <a:cubicBezTo>
                    <a:pt x="816" y="65"/>
                    <a:pt x="842" y="66"/>
                    <a:pt x="869" y="68"/>
                  </a:cubicBezTo>
                  <a:lnTo>
                    <a:pt x="869" y="47"/>
                  </a:lnTo>
                  <a:cubicBezTo>
                    <a:pt x="784" y="29"/>
                    <a:pt x="693" y="26"/>
                    <a:pt x="621" y="2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031" name="Group 5"/>
          <p:cNvGrpSpPr>
            <a:grpSpLocks noChangeAspect="1"/>
          </p:cNvGrpSpPr>
          <p:nvPr userDrawn="1"/>
        </p:nvGrpSpPr>
        <p:grpSpPr bwMode="auto">
          <a:xfrm>
            <a:off x="301625" y="304800"/>
            <a:ext cx="2535238" cy="1466850"/>
            <a:chOff x="552" y="567"/>
            <a:chExt cx="3401" cy="1969"/>
          </a:xfrm>
        </p:grpSpPr>
        <p:sp>
          <p:nvSpPr>
            <p:cNvPr id="1032" name="AutoShape 2"/>
            <p:cNvSpPr>
              <a:spLocks noChangeAspect="1" noChangeArrowheads="1" noTextEdit="1"/>
            </p:cNvSpPr>
            <p:nvPr/>
          </p:nvSpPr>
          <p:spPr bwMode="auto">
            <a:xfrm>
              <a:off x="552" y="567"/>
              <a:ext cx="3401" cy="1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3" name="Freeform 3"/>
            <p:cNvSpPr>
              <a:spLocks/>
            </p:cNvSpPr>
            <p:nvPr/>
          </p:nvSpPr>
          <p:spPr bwMode="auto">
            <a:xfrm>
              <a:off x="1718" y="912"/>
              <a:ext cx="15" cy="783"/>
            </a:xfrm>
            <a:custGeom>
              <a:avLst/>
              <a:gdLst>
                <a:gd name="T0" fmla="*/ 12 w 10"/>
                <a:gd name="T1" fmla="*/ 0 h 514"/>
                <a:gd name="T2" fmla="*/ 12 w 10"/>
                <a:gd name="T3" fmla="*/ 0 h 514"/>
                <a:gd name="T4" fmla="*/ 0 w 10"/>
                <a:gd name="T5" fmla="*/ 12 h 514"/>
                <a:gd name="T6" fmla="*/ 0 w 10"/>
                <a:gd name="T7" fmla="*/ 1181 h 514"/>
                <a:gd name="T8" fmla="*/ 12 w 10"/>
                <a:gd name="T9" fmla="*/ 1193 h 514"/>
                <a:gd name="T10" fmla="*/ 23 w 10"/>
                <a:gd name="T11" fmla="*/ 1181 h 514"/>
                <a:gd name="T12" fmla="*/ 23 w 10"/>
                <a:gd name="T13" fmla="*/ 12 h 514"/>
                <a:gd name="T14" fmla="*/ 12 w 10"/>
                <a:gd name="T15" fmla="*/ 0 h 5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514">
                  <a:moveTo>
                    <a:pt x="5" y="0"/>
                  </a:moveTo>
                  <a:lnTo>
                    <a:pt x="5" y="0"/>
                  </a:lnTo>
                  <a:cubicBezTo>
                    <a:pt x="2" y="0"/>
                    <a:pt x="0" y="2"/>
                    <a:pt x="0" y="5"/>
                  </a:cubicBezTo>
                  <a:lnTo>
                    <a:pt x="0" y="509"/>
                  </a:lnTo>
                  <a:cubicBezTo>
                    <a:pt x="0" y="512"/>
                    <a:pt x="2" y="514"/>
                    <a:pt x="5" y="514"/>
                  </a:cubicBezTo>
                  <a:cubicBezTo>
                    <a:pt x="8" y="514"/>
                    <a:pt x="10" y="512"/>
                    <a:pt x="10" y="509"/>
                  </a:cubicBezTo>
                  <a:lnTo>
                    <a:pt x="10" y="5"/>
                  </a:ln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4" name="Freeform 4"/>
            <p:cNvSpPr>
              <a:spLocks/>
            </p:cNvSpPr>
            <p:nvPr/>
          </p:nvSpPr>
          <p:spPr bwMode="auto">
            <a:xfrm>
              <a:off x="1840" y="1195"/>
              <a:ext cx="156" cy="211"/>
            </a:xfrm>
            <a:custGeom>
              <a:avLst/>
              <a:gdLst>
                <a:gd name="T0" fmla="*/ 236 w 103"/>
                <a:gd name="T1" fmla="*/ 274 h 138"/>
                <a:gd name="T2" fmla="*/ 236 w 103"/>
                <a:gd name="T3" fmla="*/ 274 h 138"/>
                <a:gd name="T4" fmla="*/ 55 w 103"/>
                <a:gd name="T5" fmla="*/ 274 h 138"/>
                <a:gd name="T6" fmla="*/ 55 w 103"/>
                <a:gd name="T7" fmla="*/ 187 h 138"/>
                <a:gd name="T8" fmla="*/ 214 w 103"/>
                <a:gd name="T9" fmla="*/ 187 h 138"/>
                <a:gd name="T10" fmla="*/ 214 w 103"/>
                <a:gd name="T11" fmla="*/ 136 h 138"/>
                <a:gd name="T12" fmla="*/ 55 w 103"/>
                <a:gd name="T13" fmla="*/ 136 h 138"/>
                <a:gd name="T14" fmla="*/ 55 w 103"/>
                <a:gd name="T15" fmla="*/ 52 h 138"/>
                <a:gd name="T16" fmla="*/ 233 w 103"/>
                <a:gd name="T17" fmla="*/ 52 h 138"/>
                <a:gd name="T18" fmla="*/ 233 w 103"/>
                <a:gd name="T19" fmla="*/ 0 h 138"/>
                <a:gd name="T20" fmla="*/ 0 w 103"/>
                <a:gd name="T21" fmla="*/ 0 h 138"/>
                <a:gd name="T22" fmla="*/ 0 w 103"/>
                <a:gd name="T23" fmla="*/ 323 h 138"/>
                <a:gd name="T24" fmla="*/ 236 w 103"/>
                <a:gd name="T25" fmla="*/ 323 h 138"/>
                <a:gd name="T26" fmla="*/ 236 w 103"/>
                <a:gd name="T27" fmla="*/ 274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3" h="138">
                  <a:moveTo>
                    <a:pt x="103" y="117"/>
                  </a:moveTo>
                  <a:lnTo>
                    <a:pt x="103" y="117"/>
                  </a:lnTo>
                  <a:lnTo>
                    <a:pt x="24" y="117"/>
                  </a:lnTo>
                  <a:lnTo>
                    <a:pt x="24" y="80"/>
                  </a:lnTo>
                  <a:lnTo>
                    <a:pt x="93" y="80"/>
                  </a:lnTo>
                  <a:lnTo>
                    <a:pt x="93" y="58"/>
                  </a:lnTo>
                  <a:lnTo>
                    <a:pt x="24" y="58"/>
                  </a:lnTo>
                  <a:lnTo>
                    <a:pt x="24" y="22"/>
                  </a:lnTo>
                  <a:lnTo>
                    <a:pt x="102" y="22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38"/>
                  </a:lnTo>
                  <a:lnTo>
                    <a:pt x="103" y="138"/>
                  </a:lnTo>
                  <a:lnTo>
                    <a:pt x="103" y="11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5" name="Freeform 5"/>
            <p:cNvSpPr>
              <a:spLocks noEditPoints="1"/>
            </p:cNvSpPr>
            <p:nvPr/>
          </p:nvSpPr>
          <p:spPr bwMode="auto">
            <a:xfrm>
              <a:off x="2014" y="1186"/>
              <a:ext cx="161" cy="224"/>
            </a:xfrm>
            <a:custGeom>
              <a:avLst/>
              <a:gdLst>
                <a:gd name="T0" fmla="*/ 108 w 107"/>
                <a:gd name="T1" fmla="*/ 341 h 147"/>
                <a:gd name="T2" fmla="*/ 108 w 107"/>
                <a:gd name="T3" fmla="*/ 341 h 147"/>
                <a:gd name="T4" fmla="*/ 190 w 107"/>
                <a:gd name="T5" fmla="*/ 296 h 147"/>
                <a:gd name="T6" fmla="*/ 190 w 107"/>
                <a:gd name="T7" fmla="*/ 334 h 147"/>
                <a:gd name="T8" fmla="*/ 242 w 107"/>
                <a:gd name="T9" fmla="*/ 334 h 147"/>
                <a:gd name="T10" fmla="*/ 242 w 107"/>
                <a:gd name="T11" fmla="*/ 0 h 147"/>
                <a:gd name="T12" fmla="*/ 190 w 107"/>
                <a:gd name="T13" fmla="*/ 0 h 147"/>
                <a:gd name="T14" fmla="*/ 190 w 107"/>
                <a:gd name="T15" fmla="*/ 130 h 147"/>
                <a:gd name="T16" fmla="*/ 108 w 107"/>
                <a:gd name="T17" fmla="*/ 88 h 147"/>
                <a:gd name="T18" fmla="*/ 0 w 107"/>
                <a:gd name="T19" fmla="*/ 213 h 147"/>
                <a:gd name="T20" fmla="*/ 0 w 107"/>
                <a:gd name="T21" fmla="*/ 216 h 147"/>
                <a:gd name="T22" fmla="*/ 108 w 107"/>
                <a:gd name="T23" fmla="*/ 341 h 147"/>
                <a:gd name="T24" fmla="*/ 54 w 107"/>
                <a:gd name="T25" fmla="*/ 213 h 147"/>
                <a:gd name="T26" fmla="*/ 54 w 107"/>
                <a:gd name="T27" fmla="*/ 213 h 147"/>
                <a:gd name="T28" fmla="*/ 122 w 107"/>
                <a:gd name="T29" fmla="*/ 137 h 147"/>
                <a:gd name="T30" fmla="*/ 190 w 107"/>
                <a:gd name="T31" fmla="*/ 213 h 147"/>
                <a:gd name="T32" fmla="*/ 190 w 107"/>
                <a:gd name="T33" fmla="*/ 216 h 147"/>
                <a:gd name="T34" fmla="*/ 122 w 107"/>
                <a:gd name="T35" fmla="*/ 293 h 147"/>
                <a:gd name="T36" fmla="*/ 54 w 107"/>
                <a:gd name="T37" fmla="*/ 216 h 147"/>
                <a:gd name="T38" fmla="*/ 54 w 107"/>
                <a:gd name="T39" fmla="*/ 213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7" h="147">
                  <a:moveTo>
                    <a:pt x="48" y="147"/>
                  </a:moveTo>
                  <a:lnTo>
                    <a:pt x="48" y="147"/>
                  </a:lnTo>
                  <a:cubicBezTo>
                    <a:pt x="65" y="147"/>
                    <a:pt x="76" y="138"/>
                    <a:pt x="84" y="127"/>
                  </a:cubicBezTo>
                  <a:lnTo>
                    <a:pt x="84" y="144"/>
                  </a:lnTo>
                  <a:lnTo>
                    <a:pt x="107" y="144"/>
                  </a:lnTo>
                  <a:lnTo>
                    <a:pt x="107" y="0"/>
                  </a:lnTo>
                  <a:lnTo>
                    <a:pt x="84" y="0"/>
                  </a:lnTo>
                  <a:lnTo>
                    <a:pt x="84" y="56"/>
                  </a:lnTo>
                  <a:cubicBezTo>
                    <a:pt x="76" y="47"/>
                    <a:pt x="65" y="38"/>
                    <a:pt x="48" y="38"/>
                  </a:cubicBezTo>
                  <a:cubicBezTo>
                    <a:pt x="23" y="38"/>
                    <a:pt x="0" y="58"/>
                    <a:pt x="0" y="92"/>
                  </a:cubicBezTo>
                  <a:lnTo>
                    <a:pt x="0" y="93"/>
                  </a:lnTo>
                  <a:cubicBezTo>
                    <a:pt x="0" y="127"/>
                    <a:pt x="24" y="147"/>
                    <a:pt x="48" y="147"/>
                  </a:cubicBezTo>
                  <a:close/>
                  <a:moveTo>
                    <a:pt x="24" y="92"/>
                  </a:moveTo>
                  <a:lnTo>
                    <a:pt x="24" y="92"/>
                  </a:lnTo>
                  <a:cubicBezTo>
                    <a:pt x="24" y="71"/>
                    <a:pt x="37" y="59"/>
                    <a:pt x="54" y="59"/>
                  </a:cubicBezTo>
                  <a:cubicBezTo>
                    <a:pt x="70" y="59"/>
                    <a:pt x="84" y="72"/>
                    <a:pt x="84" y="92"/>
                  </a:cubicBezTo>
                  <a:lnTo>
                    <a:pt x="84" y="93"/>
                  </a:lnTo>
                  <a:cubicBezTo>
                    <a:pt x="84" y="113"/>
                    <a:pt x="70" y="126"/>
                    <a:pt x="54" y="126"/>
                  </a:cubicBezTo>
                  <a:cubicBezTo>
                    <a:pt x="38" y="126"/>
                    <a:pt x="24" y="113"/>
                    <a:pt x="24" y="93"/>
                  </a:cubicBezTo>
                  <a:lnTo>
                    <a:pt x="24" y="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auto">
            <a:xfrm>
              <a:off x="2208" y="1247"/>
              <a:ext cx="142" cy="163"/>
            </a:xfrm>
            <a:custGeom>
              <a:avLst/>
              <a:gdLst>
                <a:gd name="T0" fmla="*/ 85 w 94"/>
                <a:gd name="T1" fmla="*/ 248 h 107"/>
                <a:gd name="T2" fmla="*/ 85 w 94"/>
                <a:gd name="T3" fmla="*/ 248 h 107"/>
                <a:gd name="T4" fmla="*/ 160 w 94"/>
                <a:gd name="T5" fmla="*/ 204 h 107"/>
                <a:gd name="T6" fmla="*/ 160 w 94"/>
                <a:gd name="T7" fmla="*/ 241 h 107"/>
                <a:gd name="T8" fmla="*/ 215 w 94"/>
                <a:gd name="T9" fmla="*/ 241 h 107"/>
                <a:gd name="T10" fmla="*/ 215 w 94"/>
                <a:gd name="T11" fmla="*/ 0 h 107"/>
                <a:gd name="T12" fmla="*/ 160 w 94"/>
                <a:gd name="T13" fmla="*/ 0 h 107"/>
                <a:gd name="T14" fmla="*/ 160 w 94"/>
                <a:gd name="T15" fmla="*/ 137 h 107"/>
                <a:gd name="T16" fmla="*/ 104 w 94"/>
                <a:gd name="T17" fmla="*/ 197 h 107"/>
                <a:gd name="T18" fmla="*/ 54 w 94"/>
                <a:gd name="T19" fmla="*/ 137 h 107"/>
                <a:gd name="T20" fmla="*/ 54 w 94"/>
                <a:gd name="T21" fmla="*/ 0 h 107"/>
                <a:gd name="T22" fmla="*/ 0 w 94"/>
                <a:gd name="T23" fmla="*/ 0 h 107"/>
                <a:gd name="T24" fmla="*/ 0 w 94"/>
                <a:gd name="T25" fmla="*/ 155 h 107"/>
                <a:gd name="T26" fmla="*/ 85 w 94"/>
                <a:gd name="T27" fmla="*/ 248 h 1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107">
                  <a:moveTo>
                    <a:pt x="37" y="107"/>
                  </a:moveTo>
                  <a:lnTo>
                    <a:pt x="37" y="107"/>
                  </a:lnTo>
                  <a:cubicBezTo>
                    <a:pt x="53" y="107"/>
                    <a:pt x="63" y="98"/>
                    <a:pt x="70" y="88"/>
                  </a:cubicBezTo>
                  <a:lnTo>
                    <a:pt x="70" y="104"/>
                  </a:lnTo>
                  <a:lnTo>
                    <a:pt x="94" y="104"/>
                  </a:lnTo>
                  <a:lnTo>
                    <a:pt x="94" y="0"/>
                  </a:lnTo>
                  <a:lnTo>
                    <a:pt x="70" y="0"/>
                  </a:lnTo>
                  <a:lnTo>
                    <a:pt x="70" y="59"/>
                  </a:lnTo>
                  <a:cubicBezTo>
                    <a:pt x="70" y="75"/>
                    <a:pt x="60" y="85"/>
                    <a:pt x="46" y="85"/>
                  </a:cubicBezTo>
                  <a:cubicBezTo>
                    <a:pt x="32" y="85"/>
                    <a:pt x="24" y="76"/>
                    <a:pt x="24" y="59"/>
                  </a:cubicBezTo>
                  <a:lnTo>
                    <a:pt x="24" y="0"/>
                  </a:lnTo>
                  <a:lnTo>
                    <a:pt x="0" y="0"/>
                  </a:lnTo>
                  <a:lnTo>
                    <a:pt x="0" y="67"/>
                  </a:lnTo>
                  <a:cubicBezTo>
                    <a:pt x="0" y="91"/>
                    <a:pt x="14" y="107"/>
                    <a:pt x="37" y="10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7" name="Freeform 7"/>
            <p:cNvSpPr>
              <a:spLocks/>
            </p:cNvSpPr>
            <p:nvPr/>
          </p:nvSpPr>
          <p:spPr bwMode="auto">
            <a:xfrm>
              <a:off x="2376" y="1244"/>
              <a:ext cx="144" cy="166"/>
            </a:xfrm>
            <a:custGeom>
              <a:avLst/>
              <a:gdLst>
                <a:gd name="T0" fmla="*/ 120 w 96"/>
                <a:gd name="T1" fmla="*/ 253 h 109"/>
                <a:gd name="T2" fmla="*/ 120 w 96"/>
                <a:gd name="T3" fmla="*/ 253 h 109"/>
                <a:gd name="T4" fmla="*/ 216 w 96"/>
                <a:gd name="T5" fmla="*/ 207 h 109"/>
                <a:gd name="T6" fmla="*/ 185 w 96"/>
                <a:gd name="T7" fmla="*/ 174 h 109"/>
                <a:gd name="T8" fmla="*/ 125 w 96"/>
                <a:gd name="T9" fmla="*/ 204 h 109"/>
                <a:gd name="T10" fmla="*/ 53 w 96"/>
                <a:gd name="T11" fmla="*/ 128 h 109"/>
                <a:gd name="T12" fmla="*/ 53 w 96"/>
                <a:gd name="T13" fmla="*/ 125 h 109"/>
                <a:gd name="T14" fmla="*/ 122 w 96"/>
                <a:gd name="T15" fmla="*/ 49 h 109"/>
                <a:gd name="T16" fmla="*/ 183 w 96"/>
                <a:gd name="T17" fmla="*/ 79 h 109"/>
                <a:gd name="T18" fmla="*/ 216 w 96"/>
                <a:gd name="T19" fmla="*/ 41 h 109"/>
                <a:gd name="T20" fmla="*/ 122 w 96"/>
                <a:gd name="T21" fmla="*/ 0 h 109"/>
                <a:gd name="T22" fmla="*/ 0 w 96"/>
                <a:gd name="T23" fmla="*/ 128 h 109"/>
                <a:gd name="T24" fmla="*/ 0 w 96"/>
                <a:gd name="T25" fmla="*/ 128 h 109"/>
                <a:gd name="T26" fmla="*/ 120 w 96"/>
                <a:gd name="T27" fmla="*/ 253 h 1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6" h="109">
                  <a:moveTo>
                    <a:pt x="53" y="109"/>
                  </a:moveTo>
                  <a:lnTo>
                    <a:pt x="53" y="109"/>
                  </a:lnTo>
                  <a:cubicBezTo>
                    <a:pt x="74" y="109"/>
                    <a:pt x="86" y="101"/>
                    <a:pt x="96" y="89"/>
                  </a:cubicBezTo>
                  <a:lnTo>
                    <a:pt x="82" y="75"/>
                  </a:lnTo>
                  <a:cubicBezTo>
                    <a:pt x="74" y="83"/>
                    <a:pt x="66" y="88"/>
                    <a:pt x="55" y="88"/>
                  </a:cubicBezTo>
                  <a:cubicBezTo>
                    <a:pt x="36" y="88"/>
                    <a:pt x="23" y="73"/>
                    <a:pt x="23" y="55"/>
                  </a:cubicBezTo>
                  <a:lnTo>
                    <a:pt x="23" y="54"/>
                  </a:lnTo>
                  <a:cubicBezTo>
                    <a:pt x="23" y="36"/>
                    <a:pt x="36" y="21"/>
                    <a:pt x="54" y="21"/>
                  </a:cubicBezTo>
                  <a:cubicBezTo>
                    <a:pt x="65" y="21"/>
                    <a:pt x="73" y="26"/>
                    <a:pt x="81" y="34"/>
                  </a:cubicBezTo>
                  <a:lnTo>
                    <a:pt x="96" y="18"/>
                  </a:lnTo>
                  <a:cubicBezTo>
                    <a:pt x="86" y="7"/>
                    <a:pt x="73" y="0"/>
                    <a:pt x="54" y="0"/>
                  </a:cubicBezTo>
                  <a:cubicBezTo>
                    <a:pt x="22" y="0"/>
                    <a:pt x="0" y="25"/>
                    <a:pt x="0" y="55"/>
                  </a:cubicBezTo>
                  <a:cubicBezTo>
                    <a:pt x="0" y="85"/>
                    <a:pt x="22" y="109"/>
                    <a:pt x="53" y="10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8" name="Freeform 8"/>
            <p:cNvSpPr>
              <a:spLocks noEditPoints="1"/>
            </p:cNvSpPr>
            <p:nvPr/>
          </p:nvSpPr>
          <p:spPr bwMode="auto">
            <a:xfrm>
              <a:off x="2532" y="1246"/>
              <a:ext cx="142" cy="164"/>
            </a:xfrm>
            <a:custGeom>
              <a:avLst/>
              <a:gdLst>
                <a:gd name="T0" fmla="*/ 85 w 94"/>
                <a:gd name="T1" fmla="*/ 249 h 108"/>
                <a:gd name="T2" fmla="*/ 85 w 94"/>
                <a:gd name="T3" fmla="*/ 249 h 108"/>
                <a:gd name="T4" fmla="*/ 162 w 94"/>
                <a:gd name="T5" fmla="*/ 213 h 108"/>
                <a:gd name="T6" fmla="*/ 162 w 94"/>
                <a:gd name="T7" fmla="*/ 241 h 108"/>
                <a:gd name="T8" fmla="*/ 215 w 94"/>
                <a:gd name="T9" fmla="*/ 241 h 108"/>
                <a:gd name="T10" fmla="*/ 215 w 94"/>
                <a:gd name="T11" fmla="*/ 102 h 108"/>
                <a:gd name="T12" fmla="*/ 189 w 94"/>
                <a:gd name="T13" fmla="*/ 26 h 108"/>
                <a:gd name="T14" fmla="*/ 110 w 94"/>
                <a:gd name="T15" fmla="*/ 0 h 108"/>
                <a:gd name="T16" fmla="*/ 21 w 94"/>
                <a:gd name="T17" fmla="*/ 18 h 108"/>
                <a:gd name="T18" fmla="*/ 35 w 94"/>
                <a:gd name="T19" fmla="*/ 62 h 108"/>
                <a:gd name="T20" fmla="*/ 103 w 94"/>
                <a:gd name="T21" fmla="*/ 49 h 108"/>
                <a:gd name="T22" fmla="*/ 162 w 94"/>
                <a:gd name="T23" fmla="*/ 99 h 108"/>
                <a:gd name="T24" fmla="*/ 162 w 94"/>
                <a:gd name="T25" fmla="*/ 106 h 108"/>
                <a:gd name="T26" fmla="*/ 98 w 94"/>
                <a:gd name="T27" fmla="*/ 94 h 108"/>
                <a:gd name="T28" fmla="*/ 0 w 94"/>
                <a:gd name="T29" fmla="*/ 173 h 108"/>
                <a:gd name="T30" fmla="*/ 0 w 94"/>
                <a:gd name="T31" fmla="*/ 173 h 108"/>
                <a:gd name="T32" fmla="*/ 85 w 94"/>
                <a:gd name="T33" fmla="*/ 249 h 108"/>
                <a:gd name="T34" fmla="*/ 53 w 94"/>
                <a:gd name="T35" fmla="*/ 170 h 108"/>
                <a:gd name="T36" fmla="*/ 53 w 94"/>
                <a:gd name="T37" fmla="*/ 170 h 108"/>
                <a:gd name="T38" fmla="*/ 110 w 94"/>
                <a:gd name="T39" fmla="*/ 132 h 108"/>
                <a:gd name="T40" fmla="*/ 162 w 94"/>
                <a:gd name="T41" fmla="*/ 141 h 108"/>
                <a:gd name="T42" fmla="*/ 162 w 94"/>
                <a:gd name="T43" fmla="*/ 156 h 108"/>
                <a:gd name="T44" fmla="*/ 98 w 94"/>
                <a:gd name="T45" fmla="*/ 208 h 108"/>
                <a:gd name="T46" fmla="*/ 53 w 94"/>
                <a:gd name="T47" fmla="*/ 170 h 108"/>
                <a:gd name="T48" fmla="*/ 53 w 94"/>
                <a:gd name="T49" fmla="*/ 170 h 1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4" h="108">
                  <a:moveTo>
                    <a:pt x="37" y="108"/>
                  </a:moveTo>
                  <a:lnTo>
                    <a:pt x="37" y="108"/>
                  </a:lnTo>
                  <a:cubicBezTo>
                    <a:pt x="53" y="108"/>
                    <a:pt x="64" y="101"/>
                    <a:pt x="71" y="92"/>
                  </a:cubicBezTo>
                  <a:lnTo>
                    <a:pt x="71" y="105"/>
                  </a:lnTo>
                  <a:lnTo>
                    <a:pt x="94" y="105"/>
                  </a:lnTo>
                  <a:lnTo>
                    <a:pt x="94" y="44"/>
                  </a:lnTo>
                  <a:cubicBezTo>
                    <a:pt x="94" y="30"/>
                    <a:pt x="90" y="19"/>
                    <a:pt x="83" y="11"/>
                  </a:cubicBezTo>
                  <a:cubicBezTo>
                    <a:pt x="75" y="4"/>
                    <a:pt x="64" y="0"/>
                    <a:pt x="48" y="0"/>
                  </a:cubicBezTo>
                  <a:cubicBezTo>
                    <a:pt x="32" y="0"/>
                    <a:pt x="20" y="3"/>
                    <a:pt x="9" y="8"/>
                  </a:cubicBezTo>
                  <a:lnTo>
                    <a:pt x="15" y="27"/>
                  </a:lnTo>
                  <a:cubicBezTo>
                    <a:pt x="25" y="23"/>
                    <a:pt x="33" y="21"/>
                    <a:pt x="45" y="21"/>
                  </a:cubicBezTo>
                  <a:cubicBezTo>
                    <a:pt x="62" y="21"/>
                    <a:pt x="71" y="28"/>
                    <a:pt x="71" y="43"/>
                  </a:cubicBezTo>
                  <a:lnTo>
                    <a:pt x="71" y="46"/>
                  </a:lnTo>
                  <a:cubicBezTo>
                    <a:pt x="63" y="43"/>
                    <a:pt x="55" y="41"/>
                    <a:pt x="43" y="41"/>
                  </a:cubicBezTo>
                  <a:cubicBezTo>
                    <a:pt x="17" y="41"/>
                    <a:pt x="0" y="53"/>
                    <a:pt x="0" y="75"/>
                  </a:cubicBezTo>
                  <a:cubicBezTo>
                    <a:pt x="0" y="96"/>
                    <a:pt x="17" y="108"/>
                    <a:pt x="37" y="108"/>
                  </a:cubicBezTo>
                  <a:close/>
                  <a:moveTo>
                    <a:pt x="23" y="74"/>
                  </a:moveTo>
                  <a:lnTo>
                    <a:pt x="23" y="74"/>
                  </a:lnTo>
                  <a:cubicBezTo>
                    <a:pt x="23" y="63"/>
                    <a:pt x="32" y="57"/>
                    <a:pt x="48" y="57"/>
                  </a:cubicBezTo>
                  <a:cubicBezTo>
                    <a:pt x="57" y="57"/>
                    <a:pt x="65" y="58"/>
                    <a:pt x="71" y="61"/>
                  </a:cubicBezTo>
                  <a:lnTo>
                    <a:pt x="71" y="68"/>
                  </a:lnTo>
                  <a:cubicBezTo>
                    <a:pt x="71" y="81"/>
                    <a:pt x="59" y="90"/>
                    <a:pt x="43" y="90"/>
                  </a:cubicBezTo>
                  <a:cubicBezTo>
                    <a:pt x="32" y="90"/>
                    <a:pt x="23" y="85"/>
                    <a:pt x="23" y="7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auto">
            <a:xfrm>
              <a:off x="2692" y="1204"/>
              <a:ext cx="98" cy="205"/>
            </a:xfrm>
            <a:custGeom>
              <a:avLst/>
              <a:gdLst>
                <a:gd name="T0" fmla="*/ 148 w 65"/>
                <a:gd name="T1" fmla="*/ 255 h 134"/>
                <a:gd name="T2" fmla="*/ 148 w 65"/>
                <a:gd name="T3" fmla="*/ 255 h 134"/>
                <a:gd name="T4" fmla="*/ 113 w 65"/>
                <a:gd name="T5" fmla="*/ 265 h 134"/>
                <a:gd name="T6" fmla="*/ 84 w 65"/>
                <a:gd name="T7" fmla="*/ 234 h 134"/>
                <a:gd name="T8" fmla="*/ 84 w 65"/>
                <a:gd name="T9" fmla="*/ 115 h 134"/>
                <a:gd name="T10" fmla="*/ 148 w 65"/>
                <a:gd name="T11" fmla="*/ 115 h 134"/>
                <a:gd name="T12" fmla="*/ 148 w 65"/>
                <a:gd name="T13" fmla="*/ 66 h 134"/>
                <a:gd name="T14" fmla="*/ 84 w 65"/>
                <a:gd name="T15" fmla="*/ 66 h 134"/>
                <a:gd name="T16" fmla="*/ 84 w 65"/>
                <a:gd name="T17" fmla="*/ 0 h 134"/>
                <a:gd name="T18" fmla="*/ 30 w 65"/>
                <a:gd name="T19" fmla="*/ 0 h 134"/>
                <a:gd name="T20" fmla="*/ 30 w 65"/>
                <a:gd name="T21" fmla="*/ 66 h 134"/>
                <a:gd name="T22" fmla="*/ 0 w 65"/>
                <a:gd name="T23" fmla="*/ 66 h 134"/>
                <a:gd name="T24" fmla="*/ 0 w 65"/>
                <a:gd name="T25" fmla="*/ 115 h 134"/>
                <a:gd name="T26" fmla="*/ 30 w 65"/>
                <a:gd name="T27" fmla="*/ 115 h 134"/>
                <a:gd name="T28" fmla="*/ 30 w 65"/>
                <a:gd name="T29" fmla="*/ 243 h 134"/>
                <a:gd name="T30" fmla="*/ 98 w 65"/>
                <a:gd name="T31" fmla="*/ 314 h 134"/>
                <a:gd name="T32" fmla="*/ 148 w 65"/>
                <a:gd name="T33" fmla="*/ 301 h 134"/>
                <a:gd name="T34" fmla="*/ 148 w 65"/>
                <a:gd name="T35" fmla="*/ 255 h 1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5" h="134">
                  <a:moveTo>
                    <a:pt x="65" y="109"/>
                  </a:moveTo>
                  <a:lnTo>
                    <a:pt x="65" y="109"/>
                  </a:lnTo>
                  <a:cubicBezTo>
                    <a:pt x="60" y="112"/>
                    <a:pt x="55" y="113"/>
                    <a:pt x="50" y="113"/>
                  </a:cubicBezTo>
                  <a:cubicBezTo>
                    <a:pt x="42" y="113"/>
                    <a:pt x="37" y="109"/>
                    <a:pt x="37" y="100"/>
                  </a:cubicBezTo>
                  <a:lnTo>
                    <a:pt x="37" y="49"/>
                  </a:lnTo>
                  <a:lnTo>
                    <a:pt x="65" y="49"/>
                  </a:lnTo>
                  <a:lnTo>
                    <a:pt x="65" y="28"/>
                  </a:lnTo>
                  <a:lnTo>
                    <a:pt x="37" y="28"/>
                  </a:lnTo>
                  <a:lnTo>
                    <a:pt x="37" y="0"/>
                  </a:lnTo>
                  <a:lnTo>
                    <a:pt x="13" y="0"/>
                  </a:lnTo>
                  <a:lnTo>
                    <a:pt x="13" y="28"/>
                  </a:lnTo>
                  <a:lnTo>
                    <a:pt x="0" y="28"/>
                  </a:lnTo>
                  <a:lnTo>
                    <a:pt x="0" y="49"/>
                  </a:lnTo>
                  <a:lnTo>
                    <a:pt x="13" y="49"/>
                  </a:lnTo>
                  <a:lnTo>
                    <a:pt x="13" y="104"/>
                  </a:lnTo>
                  <a:cubicBezTo>
                    <a:pt x="13" y="127"/>
                    <a:pt x="26" y="134"/>
                    <a:pt x="43" y="134"/>
                  </a:cubicBezTo>
                  <a:cubicBezTo>
                    <a:pt x="52" y="134"/>
                    <a:pt x="59" y="132"/>
                    <a:pt x="65" y="129"/>
                  </a:cubicBezTo>
                  <a:lnTo>
                    <a:pt x="65" y="10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40" name="Freeform 10"/>
            <p:cNvSpPr>
              <a:spLocks/>
            </p:cNvSpPr>
            <p:nvPr/>
          </p:nvSpPr>
          <p:spPr bwMode="auto">
            <a:xfrm>
              <a:off x="2819" y="1247"/>
              <a:ext cx="34" cy="159"/>
            </a:xfrm>
            <a:custGeom>
              <a:avLst/>
              <a:gdLst>
                <a:gd name="T0" fmla="*/ 50 w 23"/>
                <a:gd name="T1" fmla="*/ 0 h 104"/>
                <a:gd name="T2" fmla="*/ 50 w 23"/>
                <a:gd name="T3" fmla="*/ 0 h 104"/>
                <a:gd name="T4" fmla="*/ 0 w 23"/>
                <a:gd name="T5" fmla="*/ 0 h 104"/>
                <a:gd name="T6" fmla="*/ 0 w 23"/>
                <a:gd name="T7" fmla="*/ 243 h 104"/>
                <a:gd name="T8" fmla="*/ 50 w 23"/>
                <a:gd name="T9" fmla="*/ 243 h 104"/>
                <a:gd name="T10" fmla="*/ 50 w 23"/>
                <a:gd name="T11" fmla="*/ 0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04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23" y="10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auto">
            <a:xfrm>
              <a:off x="2817" y="1189"/>
              <a:ext cx="38" cy="34"/>
            </a:xfrm>
            <a:custGeom>
              <a:avLst/>
              <a:gdLst>
                <a:gd name="T0" fmla="*/ 58 w 25"/>
                <a:gd name="T1" fmla="*/ 0 h 22"/>
                <a:gd name="T2" fmla="*/ 58 w 25"/>
                <a:gd name="T3" fmla="*/ 0 h 22"/>
                <a:gd name="T4" fmla="*/ 0 w 25"/>
                <a:gd name="T5" fmla="*/ 0 h 22"/>
                <a:gd name="T6" fmla="*/ 0 w 25"/>
                <a:gd name="T7" fmla="*/ 53 h 22"/>
                <a:gd name="T8" fmla="*/ 58 w 25"/>
                <a:gd name="T9" fmla="*/ 53 h 22"/>
                <a:gd name="T10" fmla="*/ 58 w 25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25" y="2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42" name="Freeform 12"/>
            <p:cNvSpPr>
              <a:spLocks noEditPoints="1"/>
            </p:cNvSpPr>
            <p:nvPr/>
          </p:nvSpPr>
          <p:spPr bwMode="auto">
            <a:xfrm>
              <a:off x="2882" y="1244"/>
              <a:ext cx="167" cy="166"/>
            </a:xfrm>
            <a:custGeom>
              <a:avLst/>
              <a:gdLst>
                <a:gd name="T0" fmla="*/ 125 w 111"/>
                <a:gd name="T1" fmla="*/ 253 h 109"/>
                <a:gd name="T2" fmla="*/ 125 w 111"/>
                <a:gd name="T3" fmla="*/ 253 h 109"/>
                <a:gd name="T4" fmla="*/ 251 w 111"/>
                <a:gd name="T5" fmla="*/ 128 h 109"/>
                <a:gd name="T6" fmla="*/ 251 w 111"/>
                <a:gd name="T7" fmla="*/ 125 h 109"/>
                <a:gd name="T8" fmla="*/ 125 w 111"/>
                <a:gd name="T9" fmla="*/ 0 h 109"/>
                <a:gd name="T10" fmla="*/ 0 w 111"/>
                <a:gd name="T11" fmla="*/ 128 h 109"/>
                <a:gd name="T12" fmla="*/ 0 w 111"/>
                <a:gd name="T13" fmla="*/ 128 h 109"/>
                <a:gd name="T14" fmla="*/ 125 w 111"/>
                <a:gd name="T15" fmla="*/ 253 h 109"/>
                <a:gd name="T16" fmla="*/ 53 w 111"/>
                <a:gd name="T17" fmla="*/ 125 h 109"/>
                <a:gd name="T18" fmla="*/ 53 w 111"/>
                <a:gd name="T19" fmla="*/ 125 h 109"/>
                <a:gd name="T20" fmla="*/ 125 w 111"/>
                <a:gd name="T21" fmla="*/ 49 h 109"/>
                <a:gd name="T22" fmla="*/ 197 w 111"/>
                <a:gd name="T23" fmla="*/ 128 h 109"/>
                <a:gd name="T24" fmla="*/ 197 w 111"/>
                <a:gd name="T25" fmla="*/ 128 h 109"/>
                <a:gd name="T26" fmla="*/ 125 w 111"/>
                <a:gd name="T27" fmla="*/ 204 h 109"/>
                <a:gd name="T28" fmla="*/ 53 w 111"/>
                <a:gd name="T29" fmla="*/ 128 h 109"/>
                <a:gd name="T30" fmla="*/ 53 w 111"/>
                <a:gd name="T31" fmla="*/ 125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1" h="109">
                  <a:moveTo>
                    <a:pt x="55" y="109"/>
                  </a:moveTo>
                  <a:lnTo>
                    <a:pt x="55" y="109"/>
                  </a:lnTo>
                  <a:cubicBezTo>
                    <a:pt x="87" y="109"/>
                    <a:pt x="111" y="84"/>
                    <a:pt x="111" y="55"/>
                  </a:cubicBezTo>
                  <a:lnTo>
                    <a:pt x="111" y="54"/>
                  </a:lnTo>
                  <a:cubicBezTo>
                    <a:pt x="111" y="24"/>
                    <a:pt x="87" y="0"/>
                    <a:pt x="55" y="0"/>
                  </a:cubicBezTo>
                  <a:cubicBezTo>
                    <a:pt x="23" y="0"/>
                    <a:pt x="0" y="25"/>
                    <a:pt x="0" y="55"/>
                  </a:cubicBezTo>
                  <a:cubicBezTo>
                    <a:pt x="0" y="85"/>
                    <a:pt x="23" y="109"/>
                    <a:pt x="55" y="109"/>
                  </a:cubicBezTo>
                  <a:close/>
                  <a:moveTo>
                    <a:pt x="23" y="54"/>
                  </a:moveTo>
                  <a:lnTo>
                    <a:pt x="23" y="54"/>
                  </a:lnTo>
                  <a:cubicBezTo>
                    <a:pt x="23" y="36"/>
                    <a:pt x="36" y="21"/>
                    <a:pt x="55" y="21"/>
                  </a:cubicBezTo>
                  <a:cubicBezTo>
                    <a:pt x="74" y="21"/>
                    <a:pt x="87" y="36"/>
                    <a:pt x="87" y="55"/>
                  </a:cubicBezTo>
                  <a:cubicBezTo>
                    <a:pt x="87" y="73"/>
                    <a:pt x="75" y="88"/>
                    <a:pt x="55" y="88"/>
                  </a:cubicBezTo>
                  <a:cubicBezTo>
                    <a:pt x="37" y="88"/>
                    <a:pt x="23" y="73"/>
                    <a:pt x="23" y="55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auto">
            <a:xfrm>
              <a:off x="3075" y="1244"/>
              <a:ext cx="140" cy="162"/>
            </a:xfrm>
            <a:custGeom>
              <a:avLst/>
              <a:gdLst>
                <a:gd name="T0" fmla="*/ 54 w 93"/>
                <a:gd name="T1" fmla="*/ 112 h 106"/>
                <a:gd name="T2" fmla="*/ 54 w 93"/>
                <a:gd name="T3" fmla="*/ 112 h 106"/>
                <a:gd name="T4" fmla="*/ 107 w 93"/>
                <a:gd name="T5" fmla="*/ 52 h 106"/>
                <a:gd name="T6" fmla="*/ 157 w 93"/>
                <a:gd name="T7" fmla="*/ 110 h 106"/>
                <a:gd name="T8" fmla="*/ 157 w 93"/>
                <a:gd name="T9" fmla="*/ 248 h 106"/>
                <a:gd name="T10" fmla="*/ 211 w 93"/>
                <a:gd name="T11" fmla="*/ 248 h 106"/>
                <a:gd name="T12" fmla="*/ 211 w 93"/>
                <a:gd name="T13" fmla="*/ 93 h 106"/>
                <a:gd name="T14" fmla="*/ 126 w 93"/>
                <a:gd name="T15" fmla="*/ 0 h 106"/>
                <a:gd name="T16" fmla="*/ 54 w 93"/>
                <a:gd name="T17" fmla="*/ 43 h 106"/>
                <a:gd name="T18" fmla="*/ 54 w 93"/>
                <a:gd name="T19" fmla="*/ 5 h 106"/>
                <a:gd name="T20" fmla="*/ 0 w 93"/>
                <a:gd name="T21" fmla="*/ 5 h 106"/>
                <a:gd name="T22" fmla="*/ 0 w 93"/>
                <a:gd name="T23" fmla="*/ 248 h 106"/>
                <a:gd name="T24" fmla="*/ 54 w 93"/>
                <a:gd name="T25" fmla="*/ 248 h 106"/>
                <a:gd name="T26" fmla="*/ 54 w 93"/>
                <a:gd name="T27" fmla="*/ 112 h 1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3" h="106">
                  <a:moveTo>
                    <a:pt x="24" y="48"/>
                  </a:moveTo>
                  <a:lnTo>
                    <a:pt x="24" y="48"/>
                  </a:lnTo>
                  <a:cubicBezTo>
                    <a:pt x="24" y="31"/>
                    <a:pt x="33" y="22"/>
                    <a:pt x="47" y="22"/>
                  </a:cubicBezTo>
                  <a:cubicBezTo>
                    <a:pt x="61" y="22"/>
                    <a:pt x="69" y="31"/>
                    <a:pt x="69" y="47"/>
                  </a:cubicBezTo>
                  <a:lnTo>
                    <a:pt x="69" y="106"/>
                  </a:lnTo>
                  <a:lnTo>
                    <a:pt x="93" y="106"/>
                  </a:lnTo>
                  <a:lnTo>
                    <a:pt x="93" y="40"/>
                  </a:lnTo>
                  <a:cubicBezTo>
                    <a:pt x="93" y="16"/>
                    <a:pt x="80" y="0"/>
                    <a:pt x="56" y="0"/>
                  </a:cubicBezTo>
                  <a:cubicBezTo>
                    <a:pt x="40" y="0"/>
                    <a:pt x="30" y="9"/>
                    <a:pt x="24" y="18"/>
                  </a:cubicBezTo>
                  <a:lnTo>
                    <a:pt x="24" y="2"/>
                  </a:lnTo>
                  <a:lnTo>
                    <a:pt x="0" y="2"/>
                  </a:lnTo>
                  <a:lnTo>
                    <a:pt x="0" y="106"/>
                  </a:lnTo>
                  <a:lnTo>
                    <a:pt x="24" y="106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44" name="Freeform 14"/>
            <p:cNvSpPr>
              <a:spLocks noEditPoints="1"/>
            </p:cNvSpPr>
            <p:nvPr/>
          </p:nvSpPr>
          <p:spPr bwMode="auto">
            <a:xfrm>
              <a:off x="3318" y="1192"/>
              <a:ext cx="184" cy="218"/>
            </a:xfrm>
            <a:custGeom>
              <a:avLst/>
              <a:gdLst>
                <a:gd name="T0" fmla="*/ 98 w 122"/>
                <a:gd name="T1" fmla="*/ 329 h 143"/>
                <a:gd name="T2" fmla="*/ 98 w 122"/>
                <a:gd name="T3" fmla="*/ 329 h 143"/>
                <a:gd name="T4" fmla="*/ 205 w 122"/>
                <a:gd name="T5" fmla="*/ 276 h 143"/>
                <a:gd name="T6" fmla="*/ 259 w 122"/>
                <a:gd name="T7" fmla="*/ 332 h 143"/>
                <a:gd name="T8" fmla="*/ 278 w 122"/>
                <a:gd name="T9" fmla="*/ 319 h 143"/>
                <a:gd name="T10" fmla="*/ 219 w 122"/>
                <a:gd name="T11" fmla="*/ 256 h 143"/>
                <a:gd name="T12" fmla="*/ 265 w 122"/>
                <a:gd name="T13" fmla="*/ 172 h 143"/>
                <a:gd name="T14" fmla="*/ 243 w 122"/>
                <a:gd name="T15" fmla="*/ 163 h 143"/>
                <a:gd name="T16" fmla="*/ 205 w 122"/>
                <a:gd name="T17" fmla="*/ 239 h 143"/>
                <a:gd name="T18" fmla="*/ 121 w 122"/>
                <a:gd name="T19" fmla="*/ 154 h 143"/>
                <a:gd name="T20" fmla="*/ 198 w 122"/>
                <a:gd name="T21" fmla="*/ 70 h 143"/>
                <a:gd name="T22" fmla="*/ 198 w 122"/>
                <a:gd name="T23" fmla="*/ 70 h 143"/>
                <a:gd name="T24" fmla="*/ 125 w 122"/>
                <a:gd name="T25" fmla="*/ 0 h 143"/>
                <a:gd name="T26" fmla="*/ 48 w 122"/>
                <a:gd name="T27" fmla="*/ 72 h 143"/>
                <a:gd name="T28" fmla="*/ 48 w 122"/>
                <a:gd name="T29" fmla="*/ 75 h 143"/>
                <a:gd name="T30" fmla="*/ 81 w 122"/>
                <a:gd name="T31" fmla="*/ 146 h 143"/>
                <a:gd name="T32" fmla="*/ 0 w 122"/>
                <a:gd name="T33" fmla="*/ 242 h 143"/>
                <a:gd name="T34" fmla="*/ 0 w 122"/>
                <a:gd name="T35" fmla="*/ 242 h 143"/>
                <a:gd name="T36" fmla="*/ 98 w 122"/>
                <a:gd name="T37" fmla="*/ 329 h 143"/>
                <a:gd name="T38" fmla="*/ 71 w 122"/>
                <a:gd name="T39" fmla="*/ 72 h 143"/>
                <a:gd name="T40" fmla="*/ 71 w 122"/>
                <a:gd name="T41" fmla="*/ 72 h 143"/>
                <a:gd name="T42" fmla="*/ 71 w 122"/>
                <a:gd name="T43" fmla="*/ 72 h 143"/>
                <a:gd name="T44" fmla="*/ 125 w 122"/>
                <a:gd name="T45" fmla="*/ 21 h 143"/>
                <a:gd name="T46" fmla="*/ 175 w 122"/>
                <a:gd name="T47" fmla="*/ 70 h 143"/>
                <a:gd name="T48" fmla="*/ 175 w 122"/>
                <a:gd name="T49" fmla="*/ 72 h 143"/>
                <a:gd name="T50" fmla="*/ 107 w 122"/>
                <a:gd name="T51" fmla="*/ 139 h 143"/>
                <a:gd name="T52" fmla="*/ 71 w 122"/>
                <a:gd name="T53" fmla="*/ 72 h 143"/>
                <a:gd name="T54" fmla="*/ 26 w 122"/>
                <a:gd name="T55" fmla="*/ 239 h 143"/>
                <a:gd name="T56" fmla="*/ 26 w 122"/>
                <a:gd name="T57" fmla="*/ 239 h 143"/>
                <a:gd name="T58" fmla="*/ 95 w 122"/>
                <a:gd name="T59" fmla="*/ 163 h 143"/>
                <a:gd name="T60" fmla="*/ 189 w 122"/>
                <a:gd name="T61" fmla="*/ 261 h 143"/>
                <a:gd name="T62" fmla="*/ 98 w 122"/>
                <a:gd name="T63" fmla="*/ 311 h 143"/>
                <a:gd name="T64" fmla="*/ 26 w 122"/>
                <a:gd name="T65" fmla="*/ 242 h 143"/>
                <a:gd name="T66" fmla="*/ 26 w 122"/>
                <a:gd name="T67" fmla="*/ 239 h 1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2" h="143">
                  <a:moveTo>
                    <a:pt x="43" y="142"/>
                  </a:moveTo>
                  <a:lnTo>
                    <a:pt x="43" y="142"/>
                  </a:lnTo>
                  <a:cubicBezTo>
                    <a:pt x="61" y="142"/>
                    <a:pt x="77" y="134"/>
                    <a:pt x="90" y="119"/>
                  </a:cubicBezTo>
                  <a:lnTo>
                    <a:pt x="114" y="143"/>
                  </a:lnTo>
                  <a:lnTo>
                    <a:pt x="122" y="137"/>
                  </a:lnTo>
                  <a:lnTo>
                    <a:pt x="96" y="110"/>
                  </a:lnTo>
                  <a:cubicBezTo>
                    <a:pt x="104" y="100"/>
                    <a:pt x="110" y="88"/>
                    <a:pt x="117" y="74"/>
                  </a:cubicBezTo>
                  <a:lnTo>
                    <a:pt x="107" y="70"/>
                  </a:lnTo>
                  <a:cubicBezTo>
                    <a:pt x="102" y="82"/>
                    <a:pt x="96" y="94"/>
                    <a:pt x="90" y="103"/>
                  </a:cubicBezTo>
                  <a:lnTo>
                    <a:pt x="53" y="66"/>
                  </a:lnTo>
                  <a:cubicBezTo>
                    <a:pt x="74" y="59"/>
                    <a:pt x="87" y="47"/>
                    <a:pt x="87" y="30"/>
                  </a:cubicBezTo>
                  <a:cubicBezTo>
                    <a:pt x="87" y="13"/>
                    <a:pt x="73" y="0"/>
                    <a:pt x="55" y="0"/>
                  </a:cubicBezTo>
                  <a:cubicBezTo>
                    <a:pt x="35" y="0"/>
                    <a:pt x="21" y="14"/>
                    <a:pt x="21" y="31"/>
                  </a:cubicBezTo>
                  <a:lnTo>
                    <a:pt x="21" y="32"/>
                  </a:lnTo>
                  <a:cubicBezTo>
                    <a:pt x="21" y="43"/>
                    <a:pt x="26" y="52"/>
                    <a:pt x="36" y="63"/>
                  </a:cubicBezTo>
                  <a:cubicBezTo>
                    <a:pt x="14" y="72"/>
                    <a:pt x="0" y="85"/>
                    <a:pt x="0" y="104"/>
                  </a:cubicBezTo>
                  <a:cubicBezTo>
                    <a:pt x="0" y="127"/>
                    <a:pt x="19" y="142"/>
                    <a:pt x="43" y="142"/>
                  </a:cubicBezTo>
                  <a:close/>
                  <a:moveTo>
                    <a:pt x="31" y="31"/>
                  </a:moveTo>
                  <a:lnTo>
                    <a:pt x="31" y="31"/>
                  </a:lnTo>
                  <a:cubicBezTo>
                    <a:pt x="31" y="18"/>
                    <a:pt x="41" y="9"/>
                    <a:pt x="55" y="9"/>
                  </a:cubicBezTo>
                  <a:cubicBezTo>
                    <a:pt x="67" y="9"/>
                    <a:pt x="77" y="18"/>
                    <a:pt x="77" y="30"/>
                  </a:cubicBezTo>
                  <a:lnTo>
                    <a:pt x="77" y="31"/>
                  </a:lnTo>
                  <a:cubicBezTo>
                    <a:pt x="77" y="44"/>
                    <a:pt x="67" y="53"/>
                    <a:pt x="47" y="60"/>
                  </a:cubicBezTo>
                  <a:cubicBezTo>
                    <a:pt x="35" y="47"/>
                    <a:pt x="31" y="40"/>
                    <a:pt x="31" y="31"/>
                  </a:cubicBezTo>
                  <a:close/>
                  <a:moveTo>
                    <a:pt x="11" y="103"/>
                  </a:moveTo>
                  <a:lnTo>
                    <a:pt x="11" y="103"/>
                  </a:lnTo>
                  <a:cubicBezTo>
                    <a:pt x="11" y="90"/>
                    <a:pt x="20" y="77"/>
                    <a:pt x="42" y="70"/>
                  </a:cubicBezTo>
                  <a:lnTo>
                    <a:pt x="83" y="112"/>
                  </a:lnTo>
                  <a:cubicBezTo>
                    <a:pt x="72" y="125"/>
                    <a:pt x="59" y="134"/>
                    <a:pt x="43" y="134"/>
                  </a:cubicBezTo>
                  <a:cubicBezTo>
                    <a:pt x="24" y="134"/>
                    <a:pt x="11" y="121"/>
                    <a:pt x="11" y="104"/>
                  </a:cubicBezTo>
                  <a:lnTo>
                    <a:pt x="11" y="10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auto">
            <a:xfrm>
              <a:off x="1831" y="1482"/>
              <a:ext cx="190" cy="218"/>
            </a:xfrm>
            <a:custGeom>
              <a:avLst/>
              <a:gdLst>
                <a:gd name="T0" fmla="*/ 160 w 126"/>
                <a:gd name="T1" fmla="*/ 332 h 143"/>
                <a:gd name="T2" fmla="*/ 160 w 126"/>
                <a:gd name="T3" fmla="*/ 332 h 143"/>
                <a:gd name="T4" fmla="*/ 287 w 126"/>
                <a:gd name="T5" fmla="*/ 274 h 143"/>
                <a:gd name="T6" fmla="*/ 250 w 126"/>
                <a:gd name="T7" fmla="*/ 236 h 143"/>
                <a:gd name="T8" fmla="*/ 161 w 126"/>
                <a:gd name="T9" fmla="*/ 279 h 143"/>
                <a:gd name="T10" fmla="*/ 57 w 126"/>
                <a:gd name="T11" fmla="*/ 165 h 143"/>
                <a:gd name="T12" fmla="*/ 57 w 126"/>
                <a:gd name="T13" fmla="*/ 165 h 143"/>
                <a:gd name="T14" fmla="*/ 161 w 126"/>
                <a:gd name="T15" fmla="*/ 52 h 143"/>
                <a:gd name="T16" fmla="*/ 247 w 126"/>
                <a:gd name="T17" fmla="*/ 90 h 143"/>
                <a:gd name="T18" fmla="*/ 283 w 126"/>
                <a:gd name="T19" fmla="*/ 49 h 143"/>
                <a:gd name="T20" fmla="*/ 161 w 126"/>
                <a:gd name="T21" fmla="*/ 0 h 143"/>
                <a:gd name="T22" fmla="*/ 0 w 126"/>
                <a:gd name="T23" fmla="*/ 165 h 143"/>
                <a:gd name="T24" fmla="*/ 0 w 126"/>
                <a:gd name="T25" fmla="*/ 168 h 143"/>
                <a:gd name="T26" fmla="*/ 160 w 126"/>
                <a:gd name="T27" fmla="*/ 332 h 1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6" h="143">
                  <a:moveTo>
                    <a:pt x="70" y="143"/>
                  </a:moveTo>
                  <a:lnTo>
                    <a:pt x="70" y="143"/>
                  </a:lnTo>
                  <a:cubicBezTo>
                    <a:pt x="96" y="143"/>
                    <a:pt x="112" y="133"/>
                    <a:pt x="126" y="118"/>
                  </a:cubicBezTo>
                  <a:lnTo>
                    <a:pt x="110" y="102"/>
                  </a:lnTo>
                  <a:cubicBezTo>
                    <a:pt x="99" y="113"/>
                    <a:pt x="88" y="120"/>
                    <a:pt x="71" y="120"/>
                  </a:cubicBezTo>
                  <a:cubicBezTo>
                    <a:pt x="44" y="120"/>
                    <a:pt x="25" y="98"/>
                    <a:pt x="25" y="71"/>
                  </a:cubicBezTo>
                  <a:cubicBezTo>
                    <a:pt x="25" y="44"/>
                    <a:pt x="44" y="22"/>
                    <a:pt x="71" y="22"/>
                  </a:cubicBezTo>
                  <a:cubicBezTo>
                    <a:pt x="86" y="22"/>
                    <a:pt x="98" y="29"/>
                    <a:pt x="109" y="39"/>
                  </a:cubicBezTo>
                  <a:lnTo>
                    <a:pt x="125" y="21"/>
                  </a:lnTo>
                  <a:cubicBezTo>
                    <a:pt x="112" y="9"/>
                    <a:pt x="96" y="0"/>
                    <a:pt x="71" y="0"/>
                  </a:cubicBezTo>
                  <a:cubicBezTo>
                    <a:pt x="29" y="0"/>
                    <a:pt x="0" y="32"/>
                    <a:pt x="0" y="71"/>
                  </a:cubicBezTo>
                  <a:lnTo>
                    <a:pt x="0" y="72"/>
                  </a:lnTo>
                  <a:cubicBezTo>
                    <a:pt x="0" y="111"/>
                    <a:pt x="30" y="143"/>
                    <a:pt x="70" y="14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46" name="Freeform 16"/>
            <p:cNvSpPr>
              <a:spLocks noEditPoints="1"/>
            </p:cNvSpPr>
            <p:nvPr/>
          </p:nvSpPr>
          <p:spPr bwMode="auto">
            <a:xfrm>
              <a:off x="2033" y="1533"/>
              <a:ext cx="168" cy="167"/>
            </a:xfrm>
            <a:custGeom>
              <a:avLst/>
              <a:gdLst>
                <a:gd name="T0" fmla="*/ 0 w 111"/>
                <a:gd name="T1" fmla="*/ 127 h 109"/>
                <a:gd name="T2" fmla="*/ 0 w 111"/>
                <a:gd name="T3" fmla="*/ 127 h 109"/>
                <a:gd name="T4" fmla="*/ 0 w 111"/>
                <a:gd name="T5" fmla="*/ 129 h 109"/>
                <a:gd name="T6" fmla="*/ 126 w 111"/>
                <a:gd name="T7" fmla="*/ 256 h 109"/>
                <a:gd name="T8" fmla="*/ 254 w 111"/>
                <a:gd name="T9" fmla="*/ 127 h 109"/>
                <a:gd name="T10" fmla="*/ 254 w 111"/>
                <a:gd name="T11" fmla="*/ 127 h 109"/>
                <a:gd name="T12" fmla="*/ 126 w 111"/>
                <a:gd name="T13" fmla="*/ 0 h 109"/>
                <a:gd name="T14" fmla="*/ 0 w 111"/>
                <a:gd name="T15" fmla="*/ 127 h 109"/>
                <a:gd name="T16" fmla="*/ 200 w 111"/>
                <a:gd name="T17" fmla="*/ 127 h 109"/>
                <a:gd name="T18" fmla="*/ 200 w 111"/>
                <a:gd name="T19" fmla="*/ 127 h 109"/>
                <a:gd name="T20" fmla="*/ 200 w 111"/>
                <a:gd name="T21" fmla="*/ 129 h 109"/>
                <a:gd name="T22" fmla="*/ 126 w 111"/>
                <a:gd name="T23" fmla="*/ 207 h 109"/>
                <a:gd name="T24" fmla="*/ 54 w 111"/>
                <a:gd name="T25" fmla="*/ 127 h 109"/>
                <a:gd name="T26" fmla="*/ 54 w 111"/>
                <a:gd name="T27" fmla="*/ 127 h 109"/>
                <a:gd name="T28" fmla="*/ 126 w 111"/>
                <a:gd name="T29" fmla="*/ 49 h 109"/>
                <a:gd name="T30" fmla="*/ 200 w 111"/>
                <a:gd name="T31" fmla="*/ 127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1" h="109">
                  <a:moveTo>
                    <a:pt x="0" y="54"/>
                  </a:moveTo>
                  <a:lnTo>
                    <a:pt x="0" y="54"/>
                  </a:lnTo>
                  <a:lnTo>
                    <a:pt x="0" y="55"/>
                  </a:lnTo>
                  <a:cubicBezTo>
                    <a:pt x="0" y="84"/>
                    <a:pt x="23" y="109"/>
                    <a:pt x="55" y="109"/>
                  </a:cubicBezTo>
                  <a:cubicBezTo>
                    <a:pt x="87" y="109"/>
                    <a:pt x="111" y="84"/>
                    <a:pt x="111" y="54"/>
                  </a:cubicBezTo>
                  <a:cubicBezTo>
                    <a:pt x="111" y="24"/>
                    <a:pt x="87" y="0"/>
                    <a:pt x="55" y="0"/>
                  </a:cubicBezTo>
                  <a:cubicBezTo>
                    <a:pt x="23" y="0"/>
                    <a:pt x="0" y="25"/>
                    <a:pt x="0" y="54"/>
                  </a:cubicBezTo>
                  <a:close/>
                  <a:moveTo>
                    <a:pt x="87" y="54"/>
                  </a:moveTo>
                  <a:lnTo>
                    <a:pt x="87" y="54"/>
                  </a:lnTo>
                  <a:lnTo>
                    <a:pt x="87" y="55"/>
                  </a:lnTo>
                  <a:cubicBezTo>
                    <a:pt x="87" y="73"/>
                    <a:pt x="75" y="88"/>
                    <a:pt x="55" y="88"/>
                  </a:cubicBezTo>
                  <a:cubicBezTo>
                    <a:pt x="37" y="88"/>
                    <a:pt x="24" y="73"/>
                    <a:pt x="24" y="54"/>
                  </a:cubicBezTo>
                  <a:cubicBezTo>
                    <a:pt x="24" y="36"/>
                    <a:pt x="36" y="21"/>
                    <a:pt x="55" y="21"/>
                  </a:cubicBezTo>
                  <a:cubicBezTo>
                    <a:pt x="74" y="21"/>
                    <a:pt x="87" y="36"/>
                    <a:pt x="87" y="5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47" name="Freeform 17"/>
            <p:cNvSpPr>
              <a:spLocks/>
            </p:cNvSpPr>
            <p:nvPr/>
          </p:nvSpPr>
          <p:spPr bwMode="auto">
            <a:xfrm>
              <a:off x="2226" y="1533"/>
              <a:ext cx="239" cy="162"/>
            </a:xfrm>
            <a:custGeom>
              <a:avLst/>
              <a:gdLst>
                <a:gd name="T0" fmla="*/ 129 w 158"/>
                <a:gd name="T1" fmla="*/ 0 h 106"/>
                <a:gd name="T2" fmla="*/ 129 w 158"/>
                <a:gd name="T3" fmla="*/ 0 h 106"/>
                <a:gd name="T4" fmla="*/ 54 w 158"/>
                <a:gd name="T5" fmla="*/ 43 h 106"/>
                <a:gd name="T6" fmla="*/ 54 w 158"/>
                <a:gd name="T7" fmla="*/ 5 h 106"/>
                <a:gd name="T8" fmla="*/ 0 w 158"/>
                <a:gd name="T9" fmla="*/ 5 h 106"/>
                <a:gd name="T10" fmla="*/ 0 w 158"/>
                <a:gd name="T11" fmla="*/ 248 h 106"/>
                <a:gd name="T12" fmla="*/ 54 w 158"/>
                <a:gd name="T13" fmla="*/ 248 h 106"/>
                <a:gd name="T14" fmla="*/ 54 w 158"/>
                <a:gd name="T15" fmla="*/ 110 h 106"/>
                <a:gd name="T16" fmla="*/ 106 w 158"/>
                <a:gd name="T17" fmla="*/ 52 h 106"/>
                <a:gd name="T18" fmla="*/ 153 w 158"/>
                <a:gd name="T19" fmla="*/ 110 h 106"/>
                <a:gd name="T20" fmla="*/ 153 w 158"/>
                <a:gd name="T21" fmla="*/ 248 h 106"/>
                <a:gd name="T22" fmla="*/ 209 w 158"/>
                <a:gd name="T23" fmla="*/ 248 h 106"/>
                <a:gd name="T24" fmla="*/ 209 w 158"/>
                <a:gd name="T25" fmla="*/ 110 h 106"/>
                <a:gd name="T26" fmla="*/ 259 w 158"/>
                <a:gd name="T27" fmla="*/ 52 h 106"/>
                <a:gd name="T28" fmla="*/ 307 w 158"/>
                <a:gd name="T29" fmla="*/ 110 h 106"/>
                <a:gd name="T30" fmla="*/ 307 w 158"/>
                <a:gd name="T31" fmla="*/ 248 h 106"/>
                <a:gd name="T32" fmla="*/ 362 w 158"/>
                <a:gd name="T33" fmla="*/ 248 h 106"/>
                <a:gd name="T34" fmla="*/ 362 w 158"/>
                <a:gd name="T35" fmla="*/ 93 h 106"/>
                <a:gd name="T36" fmla="*/ 280 w 158"/>
                <a:gd name="T37" fmla="*/ 0 h 106"/>
                <a:gd name="T38" fmla="*/ 200 w 158"/>
                <a:gd name="T39" fmla="*/ 43 h 106"/>
                <a:gd name="T40" fmla="*/ 129 w 158"/>
                <a:gd name="T41" fmla="*/ 0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8" h="106">
                  <a:moveTo>
                    <a:pt x="56" y="0"/>
                  </a:moveTo>
                  <a:lnTo>
                    <a:pt x="56" y="0"/>
                  </a:lnTo>
                  <a:cubicBezTo>
                    <a:pt x="40" y="0"/>
                    <a:pt x="30" y="9"/>
                    <a:pt x="24" y="18"/>
                  </a:cubicBezTo>
                  <a:lnTo>
                    <a:pt x="24" y="2"/>
                  </a:lnTo>
                  <a:lnTo>
                    <a:pt x="0" y="2"/>
                  </a:lnTo>
                  <a:lnTo>
                    <a:pt x="0" y="106"/>
                  </a:lnTo>
                  <a:lnTo>
                    <a:pt x="24" y="106"/>
                  </a:lnTo>
                  <a:lnTo>
                    <a:pt x="24" y="47"/>
                  </a:lnTo>
                  <a:cubicBezTo>
                    <a:pt x="24" y="31"/>
                    <a:pt x="33" y="22"/>
                    <a:pt x="46" y="22"/>
                  </a:cubicBezTo>
                  <a:cubicBezTo>
                    <a:pt x="59" y="22"/>
                    <a:pt x="67" y="31"/>
                    <a:pt x="67" y="47"/>
                  </a:cubicBezTo>
                  <a:lnTo>
                    <a:pt x="67" y="106"/>
                  </a:lnTo>
                  <a:lnTo>
                    <a:pt x="91" y="106"/>
                  </a:lnTo>
                  <a:lnTo>
                    <a:pt x="91" y="47"/>
                  </a:lnTo>
                  <a:cubicBezTo>
                    <a:pt x="91" y="31"/>
                    <a:pt x="100" y="22"/>
                    <a:pt x="113" y="22"/>
                  </a:cubicBezTo>
                  <a:cubicBezTo>
                    <a:pt x="127" y="22"/>
                    <a:pt x="134" y="31"/>
                    <a:pt x="134" y="47"/>
                  </a:cubicBezTo>
                  <a:lnTo>
                    <a:pt x="134" y="106"/>
                  </a:lnTo>
                  <a:lnTo>
                    <a:pt x="158" y="106"/>
                  </a:lnTo>
                  <a:lnTo>
                    <a:pt x="158" y="40"/>
                  </a:lnTo>
                  <a:cubicBezTo>
                    <a:pt x="158" y="14"/>
                    <a:pt x="145" y="0"/>
                    <a:pt x="122" y="0"/>
                  </a:cubicBezTo>
                  <a:cubicBezTo>
                    <a:pt x="106" y="0"/>
                    <a:pt x="95" y="7"/>
                    <a:pt x="87" y="18"/>
                  </a:cubicBezTo>
                  <a:cubicBezTo>
                    <a:pt x="81" y="7"/>
                    <a:pt x="71" y="0"/>
                    <a:pt x="5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48" name="Freeform 18"/>
            <p:cNvSpPr>
              <a:spLocks/>
            </p:cNvSpPr>
            <p:nvPr/>
          </p:nvSpPr>
          <p:spPr bwMode="auto">
            <a:xfrm>
              <a:off x="2498" y="1533"/>
              <a:ext cx="239" cy="162"/>
            </a:xfrm>
            <a:custGeom>
              <a:avLst/>
              <a:gdLst>
                <a:gd name="T0" fmla="*/ 359 w 159"/>
                <a:gd name="T1" fmla="*/ 248 h 106"/>
                <a:gd name="T2" fmla="*/ 359 w 159"/>
                <a:gd name="T3" fmla="*/ 248 h 106"/>
                <a:gd name="T4" fmla="*/ 359 w 159"/>
                <a:gd name="T5" fmla="*/ 93 h 106"/>
                <a:gd name="T6" fmla="*/ 275 w 159"/>
                <a:gd name="T7" fmla="*/ 0 h 106"/>
                <a:gd name="T8" fmla="*/ 197 w 159"/>
                <a:gd name="T9" fmla="*/ 43 h 106"/>
                <a:gd name="T10" fmla="*/ 126 w 159"/>
                <a:gd name="T11" fmla="*/ 0 h 106"/>
                <a:gd name="T12" fmla="*/ 54 w 159"/>
                <a:gd name="T13" fmla="*/ 43 h 106"/>
                <a:gd name="T14" fmla="*/ 54 w 159"/>
                <a:gd name="T15" fmla="*/ 5 h 106"/>
                <a:gd name="T16" fmla="*/ 0 w 159"/>
                <a:gd name="T17" fmla="*/ 5 h 106"/>
                <a:gd name="T18" fmla="*/ 0 w 159"/>
                <a:gd name="T19" fmla="*/ 248 h 106"/>
                <a:gd name="T20" fmla="*/ 54 w 159"/>
                <a:gd name="T21" fmla="*/ 248 h 106"/>
                <a:gd name="T22" fmla="*/ 54 w 159"/>
                <a:gd name="T23" fmla="*/ 110 h 106"/>
                <a:gd name="T24" fmla="*/ 104 w 159"/>
                <a:gd name="T25" fmla="*/ 52 h 106"/>
                <a:gd name="T26" fmla="*/ 152 w 159"/>
                <a:gd name="T27" fmla="*/ 110 h 106"/>
                <a:gd name="T28" fmla="*/ 152 w 159"/>
                <a:gd name="T29" fmla="*/ 248 h 106"/>
                <a:gd name="T30" fmla="*/ 206 w 159"/>
                <a:gd name="T31" fmla="*/ 248 h 106"/>
                <a:gd name="T32" fmla="*/ 206 w 159"/>
                <a:gd name="T33" fmla="*/ 110 h 106"/>
                <a:gd name="T34" fmla="*/ 257 w 159"/>
                <a:gd name="T35" fmla="*/ 52 h 106"/>
                <a:gd name="T36" fmla="*/ 305 w 159"/>
                <a:gd name="T37" fmla="*/ 110 h 106"/>
                <a:gd name="T38" fmla="*/ 305 w 159"/>
                <a:gd name="T39" fmla="*/ 248 h 106"/>
                <a:gd name="T40" fmla="*/ 359 w 159"/>
                <a:gd name="T41" fmla="*/ 24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9" h="106">
                  <a:moveTo>
                    <a:pt x="159" y="106"/>
                  </a:moveTo>
                  <a:lnTo>
                    <a:pt x="159" y="106"/>
                  </a:lnTo>
                  <a:lnTo>
                    <a:pt x="159" y="40"/>
                  </a:lnTo>
                  <a:cubicBezTo>
                    <a:pt x="159" y="14"/>
                    <a:pt x="145" y="0"/>
                    <a:pt x="122" y="0"/>
                  </a:cubicBezTo>
                  <a:cubicBezTo>
                    <a:pt x="106" y="0"/>
                    <a:pt x="95" y="7"/>
                    <a:pt x="87" y="18"/>
                  </a:cubicBezTo>
                  <a:cubicBezTo>
                    <a:pt x="81" y="7"/>
                    <a:pt x="71" y="0"/>
                    <a:pt x="56" y="0"/>
                  </a:cubicBezTo>
                  <a:cubicBezTo>
                    <a:pt x="40" y="0"/>
                    <a:pt x="31" y="9"/>
                    <a:pt x="24" y="18"/>
                  </a:cubicBezTo>
                  <a:lnTo>
                    <a:pt x="24" y="2"/>
                  </a:lnTo>
                  <a:lnTo>
                    <a:pt x="0" y="2"/>
                  </a:lnTo>
                  <a:lnTo>
                    <a:pt x="0" y="106"/>
                  </a:lnTo>
                  <a:lnTo>
                    <a:pt x="24" y="106"/>
                  </a:lnTo>
                  <a:lnTo>
                    <a:pt x="24" y="47"/>
                  </a:lnTo>
                  <a:cubicBezTo>
                    <a:pt x="24" y="31"/>
                    <a:pt x="33" y="22"/>
                    <a:pt x="46" y="22"/>
                  </a:cubicBezTo>
                  <a:cubicBezTo>
                    <a:pt x="60" y="22"/>
                    <a:pt x="67" y="31"/>
                    <a:pt x="67" y="47"/>
                  </a:cubicBezTo>
                  <a:lnTo>
                    <a:pt x="67" y="106"/>
                  </a:lnTo>
                  <a:lnTo>
                    <a:pt x="91" y="106"/>
                  </a:lnTo>
                  <a:lnTo>
                    <a:pt x="91" y="47"/>
                  </a:lnTo>
                  <a:cubicBezTo>
                    <a:pt x="91" y="31"/>
                    <a:pt x="101" y="22"/>
                    <a:pt x="114" y="22"/>
                  </a:cubicBezTo>
                  <a:cubicBezTo>
                    <a:pt x="127" y="22"/>
                    <a:pt x="135" y="31"/>
                    <a:pt x="135" y="47"/>
                  </a:cubicBezTo>
                  <a:lnTo>
                    <a:pt x="135" y="106"/>
                  </a:lnTo>
                  <a:lnTo>
                    <a:pt x="159" y="1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auto">
            <a:xfrm>
              <a:off x="2768" y="1537"/>
              <a:ext cx="141" cy="163"/>
            </a:xfrm>
            <a:custGeom>
              <a:avLst/>
              <a:gdLst>
                <a:gd name="T0" fmla="*/ 158 w 94"/>
                <a:gd name="T1" fmla="*/ 204 h 107"/>
                <a:gd name="T2" fmla="*/ 158 w 94"/>
                <a:gd name="T3" fmla="*/ 204 h 107"/>
                <a:gd name="T4" fmla="*/ 158 w 94"/>
                <a:gd name="T5" fmla="*/ 241 h 107"/>
                <a:gd name="T6" fmla="*/ 212 w 94"/>
                <a:gd name="T7" fmla="*/ 241 h 107"/>
                <a:gd name="T8" fmla="*/ 212 w 94"/>
                <a:gd name="T9" fmla="*/ 0 h 107"/>
                <a:gd name="T10" fmla="*/ 158 w 94"/>
                <a:gd name="T11" fmla="*/ 0 h 107"/>
                <a:gd name="T12" fmla="*/ 158 w 94"/>
                <a:gd name="T13" fmla="*/ 137 h 107"/>
                <a:gd name="T14" fmla="*/ 104 w 94"/>
                <a:gd name="T15" fmla="*/ 197 h 107"/>
                <a:gd name="T16" fmla="*/ 54 w 94"/>
                <a:gd name="T17" fmla="*/ 137 h 107"/>
                <a:gd name="T18" fmla="*/ 54 w 94"/>
                <a:gd name="T19" fmla="*/ 0 h 107"/>
                <a:gd name="T20" fmla="*/ 0 w 94"/>
                <a:gd name="T21" fmla="*/ 0 h 107"/>
                <a:gd name="T22" fmla="*/ 0 w 94"/>
                <a:gd name="T23" fmla="*/ 154 h 107"/>
                <a:gd name="T24" fmla="*/ 84 w 94"/>
                <a:gd name="T25" fmla="*/ 248 h 107"/>
                <a:gd name="T26" fmla="*/ 158 w 94"/>
                <a:gd name="T27" fmla="*/ 204 h 1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107">
                  <a:moveTo>
                    <a:pt x="70" y="88"/>
                  </a:moveTo>
                  <a:lnTo>
                    <a:pt x="70" y="88"/>
                  </a:lnTo>
                  <a:lnTo>
                    <a:pt x="70" y="104"/>
                  </a:lnTo>
                  <a:lnTo>
                    <a:pt x="94" y="104"/>
                  </a:lnTo>
                  <a:lnTo>
                    <a:pt x="94" y="0"/>
                  </a:lnTo>
                  <a:lnTo>
                    <a:pt x="70" y="0"/>
                  </a:lnTo>
                  <a:lnTo>
                    <a:pt x="70" y="59"/>
                  </a:lnTo>
                  <a:cubicBezTo>
                    <a:pt x="70" y="75"/>
                    <a:pt x="60" y="85"/>
                    <a:pt x="46" y="85"/>
                  </a:cubicBezTo>
                  <a:cubicBezTo>
                    <a:pt x="32" y="85"/>
                    <a:pt x="24" y="76"/>
                    <a:pt x="24" y="59"/>
                  </a:cubicBezTo>
                  <a:lnTo>
                    <a:pt x="24" y="0"/>
                  </a:lnTo>
                  <a:lnTo>
                    <a:pt x="0" y="0"/>
                  </a:lnTo>
                  <a:lnTo>
                    <a:pt x="0" y="66"/>
                  </a:lnTo>
                  <a:cubicBezTo>
                    <a:pt x="0" y="91"/>
                    <a:pt x="14" y="107"/>
                    <a:pt x="37" y="107"/>
                  </a:cubicBezTo>
                  <a:cubicBezTo>
                    <a:pt x="54" y="107"/>
                    <a:pt x="63" y="98"/>
                    <a:pt x="70" y="8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50" name="Freeform 20"/>
            <p:cNvSpPr>
              <a:spLocks/>
            </p:cNvSpPr>
            <p:nvPr/>
          </p:nvSpPr>
          <p:spPr bwMode="auto">
            <a:xfrm>
              <a:off x="2942" y="1533"/>
              <a:ext cx="142" cy="162"/>
            </a:xfrm>
            <a:custGeom>
              <a:avLst/>
              <a:gdLst>
                <a:gd name="T0" fmla="*/ 54 w 94"/>
                <a:gd name="T1" fmla="*/ 43 h 106"/>
                <a:gd name="T2" fmla="*/ 54 w 94"/>
                <a:gd name="T3" fmla="*/ 43 h 106"/>
                <a:gd name="T4" fmla="*/ 54 w 94"/>
                <a:gd name="T5" fmla="*/ 5 h 106"/>
                <a:gd name="T6" fmla="*/ 0 w 94"/>
                <a:gd name="T7" fmla="*/ 5 h 106"/>
                <a:gd name="T8" fmla="*/ 0 w 94"/>
                <a:gd name="T9" fmla="*/ 248 h 106"/>
                <a:gd name="T10" fmla="*/ 54 w 94"/>
                <a:gd name="T11" fmla="*/ 248 h 106"/>
                <a:gd name="T12" fmla="*/ 54 w 94"/>
                <a:gd name="T13" fmla="*/ 110 h 106"/>
                <a:gd name="T14" fmla="*/ 110 w 94"/>
                <a:gd name="T15" fmla="*/ 52 h 106"/>
                <a:gd name="T16" fmla="*/ 160 w 94"/>
                <a:gd name="T17" fmla="*/ 110 h 106"/>
                <a:gd name="T18" fmla="*/ 160 w 94"/>
                <a:gd name="T19" fmla="*/ 248 h 106"/>
                <a:gd name="T20" fmla="*/ 215 w 94"/>
                <a:gd name="T21" fmla="*/ 248 h 106"/>
                <a:gd name="T22" fmla="*/ 215 w 94"/>
                <a:gd name="T23" fmla="*/ 93 h 106"/>
                <a:gd name="T24" fmla="*/ 130 w 94"/>
                <a:gd name="T25" fmla="*/ 0 h 106"/>
                <a:gd name="T26" fmla="*/ 54 w 94"/>
                <a:gd name="T27" fmla="*/ 43 h 1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106">
                  <a:moveTo>
                    <a:pt x="24" y="18"/>
                  </a:moveTo>
                  <a:lnTo>
                    <a:pt x="24" y="18"/>
                  </a:lnTo>
                  <a:lnTo>
                    <a:pt x="24" y="2"/>
                  </a:lnTo>
                  <a:lnTo>
                    <a:pt x="0" y="2"/>
                  </a:lnTo>
                  <a:lnTo>
                    <a:pt x="0" y="106"/>
                  </a:lnTo>
                  <a:lnTo>
                    <a:pt x="24" y="106"/>
                  </a:lnTo>
                  <a:lnTo>
                    <a:pt x="24" y="47"/>
                  </a:lnTo>
                  <a:cubicBezTo>
                    <a:pt x="24" y="31"/>
                    <a:pt x="34" y="22"/>
                    <a:pt x="48" y="22"/>
                  </a:cubicBezTo>
                  <a:cubicBezTo>
                    <a:pt x="62" y="22"/>
                    <a:pt x="70" y="31"/>
                    <a:pt x="70" y="47"/>
                  </a:cubicBezTo>
                  <a:lnTo>
                    <a:pt x="70" y="106"/>
                  </a:lnTo>
                  <a:lnTo>
                    <a:pt x="94" y="106"/>
                  </a:lnTo>
                  <a:lnTo>
                    <a:pt x="94" y="40"/>
                  </a:lnTo>
                  <a:cubicBezTo>
                    <a:pt x="94" y="16"/>
                    <a:pt x="80" y="0"/>
                    <a:pt x="57" y="0"/>
                  </a:cubicBezTo>
                  <a:cubicBezTo>
                    <a:pt x="41" y="0"/>
                    <a:pt x="31" y="8"/>
                    <a:pt x="24" y="1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auto">
            <a:xfrm>
              <a:off x="3119" y="1537"/>
              <a:ext cx="36" cy="158"/>
            </a:xfrm>
            <a:custGeom>
              <a:avLst/>
              <a:gdLst>
                <a:gd name="T0" fmla="*/ 54 w 24"/>
                <a:gd name="T1" fmla="*/ 0 h 104"/>
                <a:gd name="T2" fmla="*/ 54 w 24"/>
                <a:gd name="T3" fmla="*/ 0 h 104"/>
                <a:gd name="T4" fmla="*/ 0 w 24"/>
                <a:gd name="T5" fmla="*/ 0 h 104"/>
                <a:gd name="T6" fmla="*/ 0 w 24"/>
                <a:gd name="T7" fmla="*/ 240 h 104"/>
                <a:gd name="T8" fmla="*/ 54 w 24"/>
                <a:gd name="T9" fmla="*/ 240 h 104"/>
                <a:gd name="T10" fmla="*/ 54 w 24"/>
                <a:gd name="T11" fmla="*/ 0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04">
                  <a:moveTo>
                    <a:pt x="24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24" y="10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52" name="Freeform 22"/>
            <p:cNvSpPr>
              <a:spLocks/>
            </p:cNvSpPr>
            <p:nvPr/>
          </p:nvSpPr>
          <p:spPr bwMode="auto">
            <a:xfrm>
              <a:off x="3117" y="1477"/>
              <a:ext cx="39" cy="35"/>
            </a:xfrm>
            <a:custGeom>
              <a:avLst/>
              <a:gdLst>
                <a:gd name="T0" fmla="*/ 59 w 26"/>
                <a:gd name="T1" fmla="*/ 0 h 23"/>
                <a:gd name="T2" fmla="*/ 59 w 26"/>
                <a:gd name="T3" fmla="*/ 0 h 23"/>
                <a:gd name="T4" fmla="*/ 0 w 26"/>
                <a:gd name="T5" fmla="*/ 0 h 23"/>
                <a:gd name="T6" fmla="*/ 0 w 26"/>
                <a:gd name="T7" fmla="*/ 53 h 23"/>
                <a:gd name="T8" fmla="*/ 59 w 26"/>
                <a:gd name="T9" fmla="*/ 53 h 23"/>
                <a:gd name="T10" fmla="*/ 59 w 26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23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6" y="2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53" name="Freeform 23"/>
            <p:cNvSpPr>
              <a:spLocks/>
            </p:cNvSpPr>
            <p:nvPr/>
          </p:nvSpPr>
          <p:spPr bwMode="auto">
            <a:xfrm>
              <a:off x="3178" y="1492"/>
              <a:ext cx="99" cy="206"/>
            </a:xfrm>
            <a:custGeom>
              <a:avLst/>
              <a:gdLst>
                <a:gd name="T0" fmla="*/ 32 w 66"/>
                <a:gd name="T1" fmla="*/ 0 h 135"/>
                <a:gd name="T2" fmla="*/ 32 w 66"/>
                <a:gd name="T3" fmla="*/ 0 h 135"/>
                <a:gd name="T4" fmla="*/ 32 w 66"/>
                <a:gd name="T5" fmla="*/ 67 h 135"/>
                <a:gd name="T6" fmla="*/ 0 w 66"/>
                <a:gd name="T7" fmla="*/ 67 h 135"/>
                <a:gd name="T8" fmla="*/ 0 w 66"/>
                <a:gd name="T9" fmla="*/ 116 h 135"/>
                <a:gd name="T10" fmla="*/ 32 w 66"/>
                <a:gd name="T11" fmla="*/ 116 h 135"/>
                <a:gd name="T12" fmla="*/ 32 w 66"/>
                <a:gd name="T13" fmla="*/ 244 h 135"/>
                <a:gd name="T14" fmla="*/ 99 w 66"/>
                <a:gd name="T15" fmla="*/ 314 h 135"/>
                <a:gd name="T16" fmla="*/ 147 w 66"/>
                <a:gd name="T17" fmla="*/ 302 h 135"/>
                <a:gd name="T18" fmla="*/ 147 w 66"/>
                <a:gd name="T19" fmla="*/ 256 h 135"/>
                <a:gd name="T20" fmla="*/ 113 w 66"/>
                <a:gd name="T21" fmla="*/ 266 h 135"/>
                <a:gd name="T22" fmla="*/ 86 w 66"/>
                <a:gd name="T23" fmla="*/ 235 h 135"/>
                <a:gd name="T24" fmla="*/ 86 w 66"/>
                <a:gd name="T25" fmla="*/ 116 h 135"/>
                <a:gd name="T26" fmla="*/ 149 w 66"/>
                <a:gd name="T27" fmla="*/ 116 h 135"/>
                <a:gd name="T28" fmla="*/ 149 w 66"/>
                <a:gd name="T29" fmla="*/ 67 h 135"/>
                <a:gd name="T30" fmla="*/ 86 w 66"/>
                <a:gd name="T31" fmla="*/ 67 h 135"/>
                <a:gd name="T32" fmla="*/ 86 w 66"/>
                <a:gd name="T33" fmla="*/ 0 h 135"/>
                <a:gd name="T34" fmla="*/ 32 w 6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6" h="135">
                  <a:moveTo>
                    <a:pt x="14" y="0"/>
                  </a:moveTo>
                  <a:lnTo>
                    <a:pt x="14" y="0"/>
                  </a:lnTo>
                  <a:lnTo>
                    <a:pt x="14" y="29"/>
                  </a:lnTo>
                  <a:lnTo>
                    <a:pt x="0" y="29"/>
                  </a:lnTo>
                  <a:lnTo>
                    <a:pt x="0" y="50"/>
                  </a:lnTo>
                  <a:lnTo>
                    <a:pt x="14" y="50"/>
                  </a:lnTo>
                  <a:lnTo>
                    <a:pt x="14" y="105"/>
                  </a:lnTo>
                  <a:cubicBezTo>
                    <a:pt x="14" y="127"/>
                    <a:pt x="26" y="135"/>
                    <a:pt x="44" y="135"/>
                  </a:cubicBezTo>
                  <a:cubicBezTo>
                    <a:pt x="53" y="135"/>
                    <a:pt x="59" y="133"/>
                    <a:pt x="65" y="130"/>
                  </a:cubicBezTo>
                  <a:lnTo>
                    <a:pt x="65" y="110"/>
                  </a:lnTo>
                  <a:cubicBezTo>
                    <a:pt x="61" y="113"/>
                    <a:pt x="56" y="114"/>
                    <a:pt x="50" y="114"/>
                  </a:cubicBezTo>
                  <a:cubicBezTo>
                    <a:pt x="42" y="114"/>
                    <a:pt x="38" y="110"/>
                    <a:pt x="38" y="101"/>
                  </a:cubicBezTo>
                  <a:lnTo>
                    <a:pt x="38" y="50"/>
                  </a:lnTo>
                  <a:lnTo>
                    <a:pt x="66" y="50"/>
                  </a:lnTo>
                  <a:lnTo>
                    <a:pt x="66" y="29"/>
                  </a:lnTo>
                  <a:lnTo>
                    <a:pt x="38" y="29"/>
                  </a:lnTo>
                  <a:lnTo>
                    <a:pt x="3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54" name="Freeform 24"/>
            <p:cNvSpPr>
              <a:spLocks/>
            </p:cNvSpPr>
            <p:nvPr/>
          </p:nvSpPr>
          <p:spPr bwMode="auto">
            <a:xfrm>
              <a:off x="3303" y="1477"/>
              <a:ext cx="39" cy="35"/>
            </a:xfrm>
            <a:custGeom>
              <a:avLst/>
              <a:gdLst>
                <a:gd name="T0" fmla="*/ 59 w 26"/>
                <a:gd name="T1" fmla="*/ 0 h 23"/>
                <a:gd name="T2" fmla="*/ 59 w 26"/>
                <a:gd name="T3" fmla="*/ 0 h 23"/>
                <a:gd name="T4" fmla="*/ 0 w 26"/>
                <a:gd name="T5" fmla="*/ 0 h 23"/>
                <a:gd name="T6" fmla="*/ 0 w 26"/>
                <a:gd name="T7" fmla="*/ 53 h 23"/>
                <a:gd name="T8" fmla="*/ 59 w 26"/>
                <a:gd name="T9" fmla="*/ 53 h 23"/>
                <a:gd name="T10" fmla="*/ 59 w 26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23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6" y="2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auto">
            <a:xfrm>
              <a:off x="3304" y="1537"/>
              <a:ext cx="36" cy="158"/>
            </a:xfrm>
            <a:custGeom>
              <a:avLst/>
              <a:gdLst>
                <a:gd name="T0" fmla="*/ 54 w 24"/>
                <a:gd name="T1" fmla="*/ 0 h 104"/>
                <a:gd name="T2" fmla="*/ 54 w 24"/>
                <a:gd name="T3" fmla="*/ 0 h 104"/>
                <a:gd name="T4" fmla="*/ 0 w 24"/>
                <a:gd name="T5" fmla="*/ 0 h 104"/>
                <a:gd name="T6" fmla="*/ 0 w 24"/>
                <a:gd name="T7" fmla="*/ 240 h 104"/>
                <a:gd name="T8" fmla="*/ 54 w 24"/>
                <a:gd name="T9" fmla="*/ 240 h 104"/>
                <a:gd name="T10" fmla="*/ 54 w 24"/>
                <a:gd name="T11" fmla="*/ 0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04">
                  <a:moveTo>
                    <a:pt x="24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24" y="10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56" name="Freeform 26"/>
            <p:cNvSpPr>
              <a:spLocks noEditPoints="1"/>
            </p:cNvSpPr>
            <p:nvPr/>
          </p:nvSpPr>
          <p:spPr bwMode="auto">
            <a:xfrm>
              <a:off x="3367" y="1533"/>
              <a:ext cx="153" cy="167"/>
            </a:xfrm>
            <a:custGeom>
              <a:avLst/>
              <a:gdLst>
                <a:gd name="T0" fmla="*/ 232 w 101"/>
                <a:gd name="T1" fmla="*/ 132 h 109"/>
                <a:gd name="T2" fmla="*/ 232 w 101"/>
                <a:gd name="T3" fmla="*/ 132 h 109"/>
                <a:gd name="T4" fmla="*/ 117 w 101"/>
                <a:gd name="T5" fmla="*/ 0 h 109"/>
                <a:gd name="T6" fmla="*/ 0 w 101"/>
                <a:gd name="T7" fmla="*/ 127 h 109"/>
                <a:gd name="T8" fmla="*/ 0 w 101"/>
                <a:gd name="T9" fmla="*/ 129 h 109"/>
                <a:gd name="T10" fmla="*/ 124 w 101"/>
                <a:gd name="T11" fmla="*/ 256 h 109"/>
                <a:gd name="T12" fmla="*/ 220 w 101"/>
                <a:gd name="T13" fmla="*/ 208 h 109"/>
                <a:gd name="T14" fmla="*/ 188 w 101"/>
                <a:gd name="T15" fmla="*/ 181 h 109"/>
                <a:gd name="T16" fmla="*/ 124 w 101"/>
                <a:gd name="T17" fmla="*/ 208 h 109"/>
                <a:gd name="T18" fmla="*/ 55 w 101"/>
                <a:gd name="T19" fmla="*/ 149 h 109"/>
                <a:gd name="T20" fmla="*/ 232 w 101"/>
                <a:gd name="T21" fmla="*/ 149 h 109"/>
                <a:gd name="T22" fmla="*/ 232 w 101"/>
                <a:gd name="T23" fmla="*/ 132 h 109"/>
                <a:gd name="T24" fmla="*/ 55 w 101"/>
                <a:gd name="T25" fmla="*/ 110 h 109"/>
                <a:gd name="T26" fmla="*/ 55 w 101"/>
                <a:gd name="T27" fmla="*/ 110 h 109"/>
                <a:gd name="T28" fmla="*/ 117 w 101"/>
                <a:gd name="T29" fmla="*/ 44 h 109"/>
                <a:gd name="T30" fmla="*/ 177 w 101"/>
                <a:gd name="T31" fmla="*/ 110 h 109"/>
                <a:gd name="T32" fmla="*/ 55 w 101"/>
                <a:gd name="T33" fmla="*/ 110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1" h="109">
                  <a:moveTo>
                    <a:pt x="101" y="56"/>
                  </a:moveTo>
                  <a:lnTo>
                    <a:pt x="101" y="56"/>
                  </a:lnTo>
                  <a:cubicBezTo>
                    <a:pt x="101" y="26"/>
                    <a:pt x="84" y="0"/>
                    <a:pt x="51" y="0"/>
                  </a:cubicBezTo>
                  <a:cubicBezTo>
                    <a:pt x="21" y="0"/>
                    <a:pt x="0" y="24"/>
                    <a:pt x="0" y="54"/>
                  </a:cubicBezTo>
                  <a:lnTo>
                    <a:pt x="0" y="55"/>
                  </a:lnTo>
                  <a:cubicBezTo>
                    <a:pt x="0" y="87"/>
                    <a:pt x="23" y="109"/>
                    <a:pt x="54" y="109"/>
                  </a:cubicBezTo>
                  <a:cubicBezTo>
                    <a:pt x="73" y="109"/>
                    <a:pt x="86" y="101"/>
                    <a:pt x="96" y="89"/>
                  </a:cubicBezTo>
                  <a:lnTo>
                    <a:pt x="82" y="77"/>
                  </a:lnTo>
                  <a:cubicBezTo>
                    <a:pt x="74" y="85"/>
                    <a:pt x="66" y="89"/>
                    <a:pt x="54" y="89"/>
                  </a:cubicBezTo>
                  <a:cubicBezTo>
                    <a:pt x="39" y="89"/>
                    <a:pt x="27" y="80"/>
                    <a:pt x="24" y="63"/>
                  </a:cubicBezTo>
                  <a:lnTo>
                    <a:pt x="101" y="63"/>
                  </a:lnTo>
                  <a:cubicBezTo>
                    <a:pt x="101" y="60"/>
                    <a:pt x="101" y="58"/>
                    <a:pt x="101" y="56"/>
                  </a:cubicBezTo>
                  <a:close/>
                  <a:moveTo>
                    <a:pt x="24" y="47"/>
                  </a:moveTo>
                  <a:lnTo>
                    <a:pt x="24" y="47"/>
                  </a:lnTo>
                  <a:cubicBezTo>
                    <a:pt x="26" y="31"/>
                    <a:pt x="36" y="19"/>
                    <a:pt x="51" y="19"/>
                  </a:cubicBezTo>
                  <a:cubicBezTo>
                    <a:pt x="67" y="19"/>
                    <a:pt x="76" y="31"/>
                    <a:pt x="77" y="47"/>
                  </a:cubicBezTo>
                  <a:lnTo>
                    <a:pt x="24" y="4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57" name="Freeform 27"/>
            <p:cNvSpPr>
              <a:spLocks/>
            </p:cNvSpPr>
            <p:nvPr/>
          </p:nvSpPr>
          <p:spPr bwMode="auto">
            <a:xfrm>
              <a:off x="3532" y="1533"/>
              <a:ext cx="125" cy="165"/>
            </a:xfrm>
            <a:custGeom>
              <a:avLst/>
              <a:gdLst>
                <a:gd name="T0" fmla="*/ 102 w 83"/>
                <a:gd name="T1" fmla="*/ 208 h 108"/>
                <a:gd name="T2" fmla="*/ 102 w 83"/>
                <a:gd name="T3" fmla="*/ 208 h 108"/>
                <a:gd name="T4" fmla="*/ 26 w 83"/>
                <a:gd name="T5" fmla="*/ 180 h 108"/>
                <a:gd name="T6" fmla="*/ 0 w 83"/>
                <a:gd name="T7" fmla="*/ 217 h 108"/>
                <a:gd name="T8" fmla="*/ 99 w 83"/>
                <a:gd name="T9" fmla="*/ 252 h 108"/>
                <a:gd name="T10" fmla="*/ 188 w 83"/>
                <a:gd name="T11" fmla="*/ 177 h 108"/>
                <a:gd name="T12" fmla="*/ 188 w 83"/>
                <a:gd name="T13" fmla="*/ 176 h 108"/>
                <a:gd name="T14" fmla="*/ 116 w 83"/>
                <a:gd name="T15" fmla="*/ 105 h 108"/>
                <a:gd name="T16" fmla="*/ 62 w 83"/>
                <a:gd name="T17" fmla="*/ 70 h 108"/>
                <a:gd name="T18" fmla="*/ 62 w 83"/>
                <a:gd name="T19" fmla="*/ 70 h 108"/>
                <a:gd name="T20" fmla="*/ 95 w 83"/>
                <a:gd name="T21" fmla="*/ 44 h 108"/>
                <a:gd name="T22" fmla="*/ 161 w 83"/>
                <a:gd name="T23" fmla="*/ 67 h 108"/>
                <a:gd name="T24" fmla="*/ 184 w 83"/>
                <a:gd name="T25" fmla="*/ 28 h 108"/>
                <a:gd name="T26" fmla="*/ 98 w 83"/>
                <a:gd name="T27" fmla="*/ 0 h 108"/>
                <a:gd name="T28" fmla="*/ 12 w 83"/>
                <a:gd name="T29" fmla="*/ 75 h 108"/>
                <a:gd name="T30" fmla="*/ 12 w 83"/>
                <a:gd name="T31" fmla="*/ 75 h 108"/>
                <a:gd name="T32" fmla="*/ 86 w 83"/>
                <a:gd name="T33" fmla="*/ 147 h 108"/>
                <a:gd name="T34" fmla="*/ 139 w 83"/>
                <a:gd name="T35" fmla="*/ 182 h 108"/>
                <a:gd name="T36" fmla="*/ 139 w 83"/>
                <a:gd name="T37" fmla="*/ 182 h 108"/>
                <a:gd name="T38" fmla="*/ 102 w 83"/>
                <a:gd name="T39" fmla="*/ 208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3" h="108">
                  <a:moveTo>
                    <a:pt x="45" y="89"/>
                  </a:moveTo>
                  <a:lnTo>
                    <a:pt x="45" y="89"/>
                  </a:lnTo>
                  <a:cubicBezTo>
                    <a:pt x="34" y="89"/>
                    <a:pt x="22" y="85"/>
                    <a:pt x="11" y="77"/>
                  </a:cubicBezTo>
                  <a:lnTo>
                    <a:pt x="0" y="93"/>
                  </a:lnTo>
                  <a:cubicBezTo>
                    <a:pt x="13" y="103"/>
                    <a:pt x="30" y="108"/>
                    <a:pt x="44" y="108"/>
                  </a:cubicBezTo>
                  <a:cubicBezTo>
                    <a:pt x="66" y="108"/>
                    <a:pt x="83" y="97"/>
                    <a:pt x="83" y="76"/>
                  </a:cubicBezTo>
                  <a:lnTo>
                    <a:pt x="83" y="75"/>
                  </a:lnTo>
                  <a:cubicBezTo>
                    <a:pt x="83" y="56"/>
                    <a:pt x="66" y="49"/>
                    <a:pt x="51" y="45"/>
                  </a:cubicBezTo>
                  <a:cubicBezTo>
                    <a:pt x="39" y="41"/>
                    <a:pt x="27" y="38"/>
                    <a:pt x="27" y="30"/>
                  </a:cubicBezTo>
                  <a:cubicBezTo>
                    <a:pt x="27" y="24"/>
                    <a:pt x="33" y="19"/>
                    <a:pt x="42" y="19"/>
                  </a:cubicBezTo>
                  <a:cubicBezTo>
                    <a:pt x="51" y="19"/>
                    <a:pt x="61" y="23"/>
                    <a:pt x="71" y="29"/>
                  </a:cubicBezTo>
                  <a:lnTo>
                    <a:pt x="81" y="12"/>
                  </a:lnTo>
                  <a:cubicBezTo>
                    <a:pt x="70" y="5"/>
                    <a:pt x="56" y="0"/>
                    <a:pt x="43" y="0"/>
                  </a:cubicBezTo>
                  <a:cubicBezTo>
                    <a:pt x="22" y="0"/>
                    <a:pt x="5" y="12"/>
                    <a:pt x="5" y="32"/>
                  </a:cubicBezTo>
                  <a:cubicBezTo>
                    <a:pt x="5" y="52"/>
                    <a:pt x="23" y="59"/>
                    <a:pt x="38" y="63"/>
                  </a:cubicBezTo>
                  <a:cubicBezTo>
                    <a:pt x="50" y="67"/>
                    <a:pt x="61" y="70"/>
                    <a:pt x="61" y="78"/>
                  </a:cubicBezTo>
                  <a:cubicBezTo>
                    <a:pt x="61" y="85"/>
                    <a:pt x="55" y="89"/>
                    <a:pt x="45" y="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auto">
            <a:xfrm>
              <a:off x="1296" y="1351"/>
              <a:ext cx="297" cy="233"/>
            </a:xfrm>
            <a:custGeom>
              <a:avLst/>
              <a:gdLst>
                <a:gd name="T0" fmla="*/ 366 w 197"/>
                <a:gd name="T1" fmla="*/ 0 h 153"/>
                <a:gd name="T2" fmla="*/ 366 w 197"/>
                <a:gd name="T3" fmla="*/ 0 h 153"/>
                <a:gd name="T4" fmla="*/ 314 w 197"/>
                <a:gd name="T5" fmla="*/ 227 h 153"/>
                <a:gd name="T6" fmla="*/ 261 w 197"/>
                <a:gd name="T7" fmla="*/ 0 h 153"/>
                <a:gd name="T8" fmla="*/ 187 w 197"/>
                <a:gd name="T9" fmla="*/ 0 h 153"/>
                <a:gd name="T10" fmla="*/ 131 w 197"/>
                <a:gd name="T11" fmla="*/ 225 h 153"/>
                <a:gd name="T12" fmla="*/ 80 w 197"/>
                <a:gd name="T13" fmla="*/ 0 h 153"/>
                <a:gd name="T14" fmla="*/ 0 w 197"/>
                <a:gd name="T15" fmla="*/ 0 h 153"/>
                <a:gd name="T16" fmla="*/ 89 w 197"/>
                <a:gd name="T17" fmla="*/ 355 h 153"/>
                <a:gd name="T18" fmla="*/ 170 w 197"/>
                <a:gd name="T19" fmla="*/ 355 h 153"/>
                <a:gd name="T20" fmla="*/ 223 w 197"/>
                <a:gd name="T21" fmla="*/ 129 h 153"/>
                <a:gd name="T22" fmla="*/ 277 w 197"/>
                <a:gd name="T23" fmla="*/ 355 h 153"/>
                <a:gd name="T24" fmla="*/ 354 w 197"/>
                <a:gd name="T25" fmla="*/ 355 h 153"/>
                <a:gd name="T26" fmla="*/ 357 w 197"/>
                <a:gd name="T27" fmla="*/ 350 h 153"/>
                <a:gd name="T28" fmla="*/ 448 w 197"/>
                <a:gd name="T29" fmla="*/ 0 h 153"/>
                <a:gd name="T30" fmla="*/ 366 w 197"/>
                <a:gd name="T31" fmla="*/ 0 h 1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7" h="153">
                  <a:moveTo>
                    <a:pt x="161" y="0"/>
                  </a:moveTo>
                  <a:lnTo>
                    <a:pt x="161" y="0"/>
                  </a:lnTo>
                  <a:lnTo>
                    <a:pt x="138" y="98"/>
                  </a:lnTo>
                  <a:lnTo>
                    <a:pt x="115" y="0"/>
                  </a:lnTo>
                  <a:lnTo>
                    <a:pt x="82" y="0"/>
                  </a:lnTo>
                  <a:lnTo>
                    <a:pt x="58" y="9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39" y="153"/>
                  </a:lnTo>
                  <a:lnTo>
                    <a:pt x="75" y="153"/>
                  </a:lnTo>
                  <a:lnTo>
                    <a:pt x="98" y="56"/>
                  </a:lnTo>
                  <a:lnTo>
                    <a:pt x="122" y="153"/>
                  </a:lnTo>
                  <a:lnTo>
                    <a:pt x="156" y="153"/>
                  </a:lnTo>
                  <a:lnTo>
                    <a:pt x="157" y="151"/>
                  </a:lnTo>
                  <a:lnTo>
                    <a:pt x="197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59" name="Freeform 29"/>
            <p:cNvSpPr>
              <a:spLocks/>
            </p:cNvSpPr>
            <p:nvPr/>
          </p:nvSpPr>
          <p:spPr bwMode="auto">
            <a:xfrm>
              <a:off x="865" y="1351"/>
              <a:ext cx="229" cy="233"/>
            </a:xfrm>
            <a:custGeom>
              <a:avLst/>
              <a:gdLst>
                <a:gd name="T0" fmla="*/ 345 w 152"/>
                <a:gd name="T1" fmla="*/ 0 h 153"/>
                <a:gd name="T2" fmla="*/ 345 w 152"/>
                <a:gd name="T3" fmla="*/ 0 h 153"/>
                <a:gd name="T4" fmla="*/ 268 w 152"/>
                <a:gd name="T5" fmla="*/ 0 h 153"/>
                <a:gd name="T6" fmla="*/ 268 w 152"/>
                <a:gd name="T7" fmla="*/ 227 h 153"/>
                <a:gd name="T8" fmla="*/ 80 w 152"/>
                <a:gd name="T9" fmla="*/ 0 h 153"/>
                <a:gd name="T10" fmla="*/ 0 w 152"/>
                <a:gd name="T11" fmla="*/ 0 h 153"/>
                <a:gd name="T12" fmla="*/ 0 w 152"/>
                <a:gd name="T13" fmla="*/ 355 h 153"/>
                <a:gd name="T14" fmla="*/ 77 w 152"/>
                <a:gd name="T15" fmla="*/ 355 h 153"/>
                <a:gd name="T16" fmla="*/ 77 w 152"/>
                <a:gd name="T17" fmla="*/ 128 h 153"/>
                <a:gd name="T18" fmla="*/ 265 w 152"/>
                <a:gd name="T19" fmla="*/ 355 h 153"/>
                <a:gd name="T20" fmla="*/ 345 w 152"/>
                <a:gd name="T21" fmla="*/ 355 h 153"/>
                <a:gd name="T22" fmla="*/ 345 w 152"/>
                <a:gd name="T23" fmla="*/ 0 h 1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2" h="153">
                  <a:moveTo>
                    <a:pt x="152" y="0"/>
                  </a:moveTo>
                  <a:lnTo>
                    <a:pt x="152" y="0"/>
                  </a:lnTo>
                  <a:lnTo>
                    <a:pt x="118" y="0"/>
                  </a:lnTo>
                  <a:lnTo>
                    <a:pt x="118" y="98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34" y="153"/>
                  </a:lnTo>
                  <a:lnTo>
                    <a:pt x="34" y="55"/>
                  </a:lnTo>
                  <a:lnTo>
                    <a:pt x="117" y="153"/>
                  </a:lnTo>
                  <a:lnTo>
                    <a:pt x="152" y="15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auto">
            <a:xfrm>
              <a:off x="859" y="1617"/>
              <a:ext cx="68" cy="75"/>
            </a:xfrm>
            <a:custGeom>
              <a:avLst/>
              <a:gdLst>
                <a:gd name="T0" fmla="*/ 54 w 45"/>
                <a:gd name="T1" fmla="*/ 18 h 49"/>
                <a:gd name="T2" fmla="*/ 54 w 45"/>
                <a:gd name="T3" fmla="*/ 18 h 49"/>
                <a:gd name="T4" fmla="*/ 86 w 45"/>
                <a:gd name="T5" fmla="*/ 31 h 49"/>
                <a:gd name="T6" fmla="*/ 98 w 45"/>
                <a:gd name="T7" fmla="*/ 14 h 49"/>
                <a:gd name="T8" fmla="*/ 57 w 45"/>
                <a:gd name="T9" fmla="*/ 0 h 49"/>
                <a:gd name="T10" fmla="*/ 0 w 45"/>
                <a:gd name="T11" fmla="*/ 57 h 49"/>
                <a:gd name="T12" fmla="*/ 0 w 45"/>
                <a:gd name="T13" fmla="*/ 57 h 49"/>
                <a:gd name="T14" fmla="*/ 57 w 45"/>
                <a:gd name="T15" fmla="*/ 115 h 49"/>
                <a:gd name="T16" fmla="*/ 103 w 45"/>
                <a:gd name="T17" fmla="*/ 96 h 49"/>
                <a:gd name="T18" fmla="*/ 103 w 45"/>
                <a:gd name="T19" fmla="*/ 52 h 49"/>
                <a:gd name="T20" fmla="*/ 54 w 45"/>
                <a:gd name="T21" fmla="*/ 52 h 49"/>
                <a:gd name="T22" fmla="*/ 54 w 45"/>
                <a:gd name="T23" fmla="*/ 67 h 49"/>
                <a:gd name="T24" fmla="*/ 85 w 45"/>
                <a:gd name="T25" fmla="*/ 67 h 49"/>
                <a:gd name="T26" fmla="*/ 85 w 45"/>
                <a:gd name="T27" fmla="*/ 89 h 49"/>
                <a:gd name="T28" fmla="*/ 57 w 45"/>
                <a:gd name="T29" fmla="*/ 96 h 49"/>
                <a:gd name="T30" fmla="*/ 21 w 45"/>
                <a:gd name="T31" fmla="*/ 57 h 49"/>
                <a:gd name="T32" fmla="*/ 21 w 45"/>
                <a:gd name="T33" fmla="*/ 57 h 49"/>
                <a:gd name="T34" fmla="*/ 54 w 45"/>
                <a:gd name="T35" fmla="*/ 18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" h="49">
                  <a:moveTo>
                    <a:pt x="24" y="8"/>
                  </a:moveTo>
                  <a:lnTo>
                    <a:pt x="24" y="8"/>
                  </a:lnTo>
                  <a:cubicBezTo>
                    <a:pt x="30" y="8"/>
                    <a:pt x="34" y="10"/>
                    <a:pt x="38" y="13"/>
                  </a:cubicBezTo>
                  <a:lnTo>
                    <a:pt x="43" y="6"/>
                  </a:lnTo>
                  <a:cubicBezTo>
                    <a:pt x="38" y="2"/>
                    <a:pt x="33" y="0"/>
                    <a:pt x="25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8"/>
                    <a:pt x="10" y="49"/>
                    <a:pt x="25" y="49"/>
                  </a:cubicBezTo>
                  <a:cubicBezTo>
                    <a:pt x="33" y="49"/>
                    <a:pt x="40" y="45"/>
                    <a:pt x="45" y="41"/>
                  </a:cubicBezTo>
                  <a:lnTo>
                    <a:pt x="45" y="22"/>
                  </a:lnTo>
                  <a:lnTo>
                    <a:pt x="24" y="22"/>
                  </a:lnTo>
                  <a:lnTo>
                    <a:pt x="24" y="29"/>
                  </a:lnTo>
                  <a:lnTo>
                    <a:pt x="37" y="29"/>
                  </a:lnTo>
                  <a:lnTo>
                    <a:pt x="37" y="38"/>
                  </a:lnTo>
                  <a:cubicBezTo>
                    <a:pt x="34" y="40"/>
                    <a:pt x="30" y="41"/>
                    <a:pt x="25" y="41"/>
                  </a:cubicBezTo>
                  <a:cubicBezTo>
                    <a:pt x="15" y="41"/>
                    <a:pt x="9" y="34"/>
                    <a:pt x="9" y="24"/>
                  </a:cubicBezTo>
                  <a:cubicBezTo>
                    <a:pt x="9" y="15"/>
                    <a:pt x="16" y="8"/>
                    <a:pt x="24" y="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61" name="Freeform 31"/>
            <p:cNvSpPr>
              <a:spLocks noEditPoints="1"/>
            </p:cNvSpPr>
            <p:nvPr/>
          </p:nvSpPr>
          <p:spPr bwMode="auto">
            <a:xfrm>
              <a:off x="934" y="1617"/>
              <a:ext cx="74" cy="75"/>
            </a:xfrm>
            <a:custGeom>
              <a:avLst/>
              <a:gdLst>
                <a:gd name="T0" fmla="*/ 54 w 49"/>
                <a:gd name="T1" fmla="*/ 0 h 49"/>
                <a:gd name="T2" fmla="*/ 54 w 49"/>
                <a:gd name="T3" fmla="*/ 0 h 49"/>
                <a:gd name="T4" fmla="*/ 0 w 49"/>
                <a:gd name="T5" fmla="*/ 57 h 49"/>
                <a:gd name="T6" fmla="*/ 0 w 49"/>
                <a:gd name="T7" fmla="*/ 57 h 49"/>
                <a:gd name="T8" fmla="*/ 54 w 49"/>
                <a:gd name="T9" fmla="*/ 115 h 49"/>
                <a:gd name="T10" fmla="*/ 112 w 49"/>
                <a:gd name="T11" fmla="*/ 57 h 49"/>
                <a:gd name="T12" fmla="*/ 112 w 49"/>
                <a:gd name="T13" fmla="*/ 57 h 49"/>
                <a:gd name="T14" fmla="*/ 54 w 49"/>
                <a:gd name="T15" fmla="*/ 0 h 49"/>
                <a:gd name="T16" fmla="*/ 91 w 49"/>
                <a:gd name="T17" fmla="*/ 57 h 49"/>
                <a:gd name="T18" fmla="*/ 91 w 49"/>
                <a:gd name="T19" fmla="*/ 57 h 49"/>
                <a:gd name="T20" fmla="*/ 54 w 49"/>
                <a:gd name="T21" fmla="*/ 96 h 49"/>
                <a:gd name="T22" fmla="*/ 18 w 49"/>
                <a:gd name="T23" fmla="*/ 57 h 49"/>
                <a:gd name="T24" fmla="*/ 18 w 49"/>
                <a:gd name="T25" fmla="*/ 57 h 49"/>
                <a:gd name="T26" fmla="*/ 54 w 49"/>
                <a:gd name="T27" fmla="*/ 18 h 49"/>
                <a:gd name="T28" fmla="*/ 91 w 49"/>
                <a:gd name="T29" fmla="*/ 57 h 49"/>
                <a:gd name="T30" fmla="*/ 91 w 49"/>
                <a:gd name="T31" fmla="*/ 57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24" y="0"/>
                  </a:lnTo>
                  <a:cubicBezTo>
                    <a:pt x="10" y="0"/>
                    <a:pt x="0" y="11"/>
                    <a:pt x="0" y="24"/>
                  </a:cubicBezTo>
                  <a:cubicBezTo>
                    <a:pt x="0" y="38"/>
                    <a:pt x="10" y="49"/>
                    <a:pt x="24" y="49"/>
                  </a:cubicBezTo>
                  <a:cubicBezTo>
                    <a:pt x="39" y="49"/>
                    <a:pt x="49" y="38"/>
                    <a:pt x="49" y="24"/>
                  </a:cubicBezTo>
                  <a:cubicBezTo>
                    <a:pt x="49" y="11"/>
                    <a:pt x="39" y="0"/>
                    <a:pt x="24" y="0"/>
                  </a:cubicBezTo>
                  <a:close/>
                  <a:moveTo>
                    <a:pt x="40" y="24"/>
                  </a:moveTo>
                  <a:lnTo>
                    <a:pt x="40" y="24"/>
                  </a:lnTo>
                  <a:cubicBezTo>
                    <a:pt x="40" y="34"/>
                    <a:pt x="34" y="41"/>
                    <a:pt x="24" y="41"/>
                  </a:cubicBezTo>
                  <a:cubicBezTo>
                    <a:pt x="15" y="41"/>
                    <a:pt x="8" y="34"/>
                    <a:pt x="8" y="24"/>
                  </a:cubicBezTo>
                  <a:cubicBezTo>
                    <a:pt x="8" y="15"/>
                    <a:pt x="15" y="8"/>
                    <a:pt x="24" y="8"/>
                  </a:cubicBezTo>
                  <a:cubicBezTo>
                    <a:pt x="34" y="8"/>
                    <a:pt x="40" y="15"/>
                    <a:pt x="40" y="2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62" name="Freeform 32"/>
            <p:cNvSpPr>
              <a:spLocks/>
            </p:cNvSpPr>
            <p:nvPr/>
          </p:nvSpPr>
          <p:spPr bwMode="auto">
            <a:xfrm>
              <a:off x="1007" y="1619"/>
              <a:ext cx="71" cy="71"/>
            </a:xfrm>
            <a:custGeom>
              <a:avLst/>
              <a:gdLst>
                <a:gd name="T0" fmla="*/ 62 w 47"/>
                <a:gd name="T1" fmla="*/ 107 h 47"/>
                <a:gd name="T2" fmla="*/ 62 w 47"/>
                <a:gd name="T3" fmla="*/ 107 h 47"/>
                <a:gd name="T4" fmla="*/ 107 w 47"/>
                <a:gd name="T5" fmla="*/ 0 h 47"/>
                <a:gd name="T6" fmla="*/ 86 w 47"/>
                <a:gd name="T7" fmla="*/ 0 h 47"/>
                <a:gd name="T8" fmla="*/ 54 w 47"/>
                <a:gd name="T9" fmla="*/ 82 h 47"/>
                <a:gd name="T10" fmla="*/ 23 w 47"/>
                <a:gd name="T11" fmla="*/ 0 h 47"/>
                <a:gd name="T12" fmla="*/ 0 w 47"/>
                <a:gd name="T13" fmla="*/ 0 h 47"/>
                <a:gd name="T14" fmla="*/ 45 w 47"/>
                <a:gd name="T15" fmla="*/ 107 h 47"/>
                <a:gd name="T16" fmla="*/ 62 w 47"/>
                <a:gd name="T17" fmla="*/ 10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47">
                  <a:moveTo>
                    <a:pt x="27" y="47"/>
                  </a:moveTo>
                  <a:lnTo>
                    <a:pt x="27" y="47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4" y="3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20" y="47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63" name="Freeform 33"/>
            <p:cNvSpPr>
              <a:spLocks/>
            </p:cNvSpPr>
            <p:nvPr/>
          </p:nvSpPr>
          <p:spPr bwMode="auto">
            <a:xfrm>
              <a:off x="1087" y="1619"/>
              <a:ext cx="52" cy="71"/>
            </a:xfrm>
            <a:custGeom>
              <a:avLst/>
              <a:gdLst>
                <a:gd name="T0" fmla="*/ 77 w 35"/>
                <a:gd name="T1" fmla="*/ 91 h 47"/>
                <a:gd name="T2" fmla="*/ 77 w 35"/>
                <a:gd name="T3" fmla="*/ 91 h 47"/>
                <a:gd name="T4" fmla="*/ 18 w 35"/>
                <a:gd name="T5" fmla="*/ 91 h 47"/>
                <a:gd name="T6" fmla="*/ 18 w 35"/>
                <a:gd name="T7" fmla="*/ 62 h 47"/>
                <a:gd name="T8" fmla="*/ 71 w 35"/>
                <a:gd name="T9" fmla="*/ 62 h 47"/>
                <a:gd name="T10" fmla="*/ 71 w 35"/>
                <a:gd name="T11" fmla="*/ 44 h 47"/>
                <a:gd name="T12" fmla="*/ 18 w 35"/>
                <a:gd name="T13" fmla="*/ 44 h 47"/>
                <a:gd name="T14" fmla="*/ 18 w 35"/>
                <a:gd name="T15" fmla="*/ 17 h 47"/>
                <a:gd name="T16" fmla="*/ 77 w 35"/>
                <a:gd name="T17" fmla="*/ 17 h 47"/>
                <a:gd name="T18" fmla="*/ 77 w 35"/>
                <a:gd name="T19" fmla="*/ 0 h 47"/>
                <a:gd name="T20" fmla="*/ 0 w 35"/>
                <a:gd name="T21" fmla="*/ 0 h 47"/>
                <a:gd name="T22" fmla="*/ 0 w 35"/>
                <a:gd name="T23" fmla="*/ 107 h 47"/>
                <a:gd name="T24" fmla="*/ 77 w 35"/>
                <a:gd name="T25" fmla="*/ 107 h 47"/>
                <a:gd name="T26" fmla="*/ 77 w 35"/>
                <a:gd name="T27" fmla="*/ 91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5" h="47">
                  <a:moveTo>
                    <a:pt x="35" y="40"/>
                  </a:moveTo>
                  <a:lnTo>
                    <a:pt x="35" y="40"/>
                  </a:lnTo>
                  <a:lnTo>
                    <a:pt x="8" y="40"/>
                  </a:lnTo>
                  <a:lnTo>
                    <a:pt x="8" y="27"/>
                  </a:lnTo>
                  <a:lnTo>
                    <a:pt x="32" y="27"/>
                  </a:lnTo>
                  <a:lnTo>
                    <a:pt x="32" y="19"/>
                  </a:lnTo>
                  <a:lnTo>
                    <a:pt x="8" y="19"/>
                  </a:lnTo>
                  <a:lnTo>
                    <a:pt x="8" y="7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35" y="47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64" name="Freeform 34"/>
            <p:cNvSpPr>
              <a:spLocks noEditPoints="1"/>
            </p:cNvSpPr>
            <p:nvPr/>
          </p:nvSpPr>
          <p:spPr bwMode="auto">
            <a:xfrm>
              <a:off x="1152" y="1619"/>
              <a:ext cx="60" cy="71"/>
            </a:xfrm>
            <a:custGeom>
              <a:avLst/>
              <a:gdLst>
                <a:gd name="T0" fmla="*/ 89 w 40"/>
                <a:gd name="T1" fmla="*/ 35 h 47"/>
                <a:gd name="T2" fmla="*/ 89 w 40"/>
                <a:gd name="T3" fmla="*/ 35 h 47"/>
                <a:gd name="T4" fmla="*/ 89 w 40"/>
                <a:gd name="T5" fmla="*/ 35 h 47"/>
                <a:gd name="T6" fmla="*/ 80 w 40"/>
                <a:gd name="T7" fmla="*/ 9 h 47"/>
                <a:gd name="T8" fmla="*/ 48 w 40"/>
                <a:gd name="T9" fmla="*/ 0 h 47"/>
                <a:gd name="T10" fmla="*/ 0 w 40"/>
                <a:gd name="T11" fmla="*/ 0 h 47"/>
                <a:gd name="T12" fmla="*/ 0 w 40"/>
                <a:gd name="T13" fmla="*/ 107 h 47"/>
                <a:gd name="T14" fmla="*/ 18 w 40"/>
                <a:gd name="T15" fmla="*/ 107 h 47"/>
                <a:gd name="T16" fmla="*/ 18 w 40"/>
                <a:gd name="T17" fmla="*/ 71 h 47"/>
                <a:gd name="T18" fmla="*/ 44 w 40"/>
                <a:gd name="T19" fmla="*/ 71 h 47"/>
                <a:gd name="T20" fmla="*/ 68 w 40"/>
                <a:gd name="T21" fmla="*/ 107 h 47"/>
                <a:gd name="T22" fmla="*/ 90 w 40"/>
                <a:gd name="T23" fmla="*/ 107 h 47"/>
                <a:gd name="T24" fmla="*/ 62 w 40"/>
                <a:gd name="T25" fmla="*/ 66 h 47"/>
                <a:gd name="T26" fmla="*/ 89 w 40"/>
                <a:gd name="T27" fmla="*/ 35 h 47"/>
                <a:gd name="T28" fmla="*/ 68 w 40"/>
                <a:gd name="T29" fmla="*/ 35 h 47"/>
                <a:gd name="T30" fmla="*/ 68 w 40"/>
                <a:gd name="T31" fmla="*/ 35 h 47"/>
                <a:gd name="T32" fmla="*/ 45 w 40"/>
                <a:gd name="T33" fmla="*/ 53 h 47"/>
                <a:gd name="T34" fmla="*/ 18 w 40"/>
                <a:gd name="T35" fmla="*/ 53 h 47"/>
                <a:gd name="T36" fmla="*/ 18 w 40"/>
                <a:gd name="T37" fmla="*/ 17 h 47"/>
                <a:gd name="T38" fmla="*/ 45 w 40"/>
                <a:gd name="T39" fmla="*/ 17 h 47"/>
                <a:gd name="T40" fmla="*/ 68 w 40"/>
                <a:gd name="T41" fmla="*/ 35 h 47"/>
                <a:gd name="T42" fmla="*/ 68 w 40"/>
                <a:gd name="T43" fmla="*/ 35 h 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7">
                  <a:moveTo>
                    <a:pt x="39" y="15"/>
                  </a:moveTo>
                  <a:lnTo>
                    <a:pt x="39" y="15"/>
                  </a:lnTo>
                  <a:cubicBezTo>
                    <a:pt x="39" y="11"/>
                    <a:pt x="37" y="7"/>
                    <a:pt x="35" y="4"/>
                  </a:cubicBezTo>
                  <a:cubicBezTo>
                    <a:pt x="32" y="1"/>
                    <a:pt x="27" y="0"/>
                    <a:pt x="21" y="0"/>
                  </a:cubicBezTo>
                  <a:lnTo>
                    <a:pt x="0" y="0"/>
                  </a:lnTo>
                  <a:lnTo>
                    <a:pt x="0" y="47"/>
                  </a:lnTo>
                  <a:lnTo>
                    <a:pt x="8" y="47"/>
                  </a:lnTo>
                  <a:lnTo>
                    <a:pt x="8" y="31"/>
                  </a:lnTo>
                  <a:lnTo>
                    <a:pt x="19" y="31"/>
                  </a:lnTo>
                  <a:lnTo>
                    <a:pt x="30" y="47"/>
                  </a:lnTo>
                  <a:lnTo>
                    <a:pt x="40" y="47"/>
                  </a:lnTo>
                  <a:lnTo>
                    <a:pt x="27" y="29"/>
                  </a:lnTo>
                  <a:cubicBezTo>
                    <a:pt x="34" y="27"/>
                    <a:pt x="39" y="23"/>
                    <a:pt x="39" y="15"/>
                  </a:cubicBezTo>
                  <a:close/>
                  <a:moveTo>
                    <a:pt x="30" y="15"/>
                  </a:moveTo>
                  <a:lnTo>
                    <a:pt x="30" y="15"/>
                  </a:lnTo>
                  <a:cubicBezTo>
                    <a:pt x="30" y="20"/>
                    <a:pt x="26" y="23"/>
                    <a:pt x="20" y="23"/>
                  </a:cubicBezTo>
                  <a:lnTo>
                    <a:pt x="8" y="23"/>
                  </a:lnTo>
                  <a:lnTo>
                    <a:pt x="8" y="7"/>
                  </a:lnTo>
                  <a:lnTo>
                    <a:pt x="20" y="7"/>
                  </a:lnTo>
                  <a:cubicBezTo>
                    <a:pt x="26" y="7"/>
                    <a:pt x="30" y="10"/>
                    <a:pt x="30" y="1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65" name="Freeform 35"/>
            <p:cNvSpPr>
              <a:spLocks/>
            </p:cNvSpPr>
            <p:nvPr/>
          </p:nvSpPr>
          <p:spPr bwMode="auto">
            <a:xfrm>
              <a:off x="1221" y="1619"/>
              <a:ext cx="62" cy="71"/>
            </a:xfrm>
            <a:custGeom>
              <a:avLst/>
              <a:gdLst>
                <a:gd name="T0" fmla="*/ 18 w 41"/>
                <a:gd name="T1" fmla="*/ 0 h 47"/>
                <a:gd name="T2" fmla="*/ 18 w 41"/>
                <a:gd name="T3" fmla="*/ 0 h 47"/>
                <a:gd name="T4" fmla="*/ 0 w 41"/>
                <a:gd name="T5" fmla="*/ 0 h 47"/>
                <a:gd name="T6" fmla="*/ 0 w 41"/>
                <a:gd name="T7" fmla="*/ 107 h 47"/>
                <a:gd name="T8" fmla="*/ 18 w 41"/>
                <a:gd name="T9" fmla="*/ 107 h 47"/>
                <a:gd name="T10" fmla="*/ 18 w 41"/>
                <a:gd name="T11" fmla="*/ 30 h 47"/>
                <a:gd name="T12" fmla="*/ 77 w 41"/>
                <a:gd name="T13" fmla="*/ 107 h 47"/>
                <a:gd name="T14" fmla="*/ 94 w 41"/>
                <a:gd name="T15" fmla="*/ 107 h 47"/>
                <a:gd name="T16" fmla="*/ 94 w 41"/>
                <a:gd name="T17" fmla="*/ 0 h 47"/>
                <a:gd name="T18" fmla="*/ 76 w 41"/>
                <a:gd name="T19" fmla="*/ 0 h 47"/>
                <a:gd name="T20" fmla="*/ 76 w 41"/>
                <a:gd name="T21" fmla="*/ 73 h 47"/>
                <a:gd name="T22" fmla="*/ 18 w 41"/>
                <a:gd name="T23" fmla="*/ 0 h 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47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8" y="47"/>
                  </a:lnTo>
                  <a:lnTo>
                    <a:pt x="8" y="13"/>
                  </a:lnTo>
                  <a:lnTo>
                    <a:pt x="34" y="47"/>
                  </a:lnTo>
                  <a:lnTo>
                    <a:pt x="41" y="47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3" y="3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66" name="Freeform 36"/>
            <p:cNvSpPr>
              <a:spLocks/>
            </p:cNvSpPr>
            <p:nvPr/>
          </p:nvSpPr>
          <p:spPr bwMode="auto">
            <a:xfrm>
              <a:off x="1295" y="1619"/>
              <a:ext cx="71" cy="71"/>
            </a:xfrm>
            <a:custGeom>
              <a:avLst/>
              <a:gdLst>
                <a:gd name="T0" fmla="*/ 107 w 47"/>
                <a:gd name="T1" fmla="*/ 107 h 47"/>
                <a:gd name="T2" fmla="*/ 107 w 47"/>
                <a:gd name="T3" fmla="*/ 107 h 47"/>
                <a:gd name="T4" fmla="*/ 107 w 47"/>
                <a:gd name="T5" fmla="*/ 0 h 47"/>
                <a:gd name="T6" fmla="*/ 86 w 47"/>
                <a:gd name="T7" fmla="*/ 0 h 47"/>
                <a:gd name="T8" fmla="*/ 54 w 47"/>
                <a:gd name="T9" fmla="*/ 50 h 47"/>
                <a:gd name="T10" fmla="*/ 21 w 47"/>
                <a:gd name="T11" fmla="*/ 0 h 47"/>
                <a:gd name="T12" fmla="*/ 0 w 47"/>
                <a:gd name="T13" fmla="*/ 0 h 47"/>
                <a:gd name="T14" fmla="*/ 0 w 47"/>
                <a:gd name="T15" fmla="*/ 107 h 47"/>
                <a:gd name="T16" fmla="*/ 21 w 47"/>
                <a:gd name="T17" fmla="*/ 107 h 47"/>
                <a:gd name="T18" fmla="*/ 21 w 47"/>
                <a:gd name="T19" fmla="*/ 30 h 47"/>
                <a:gd name="T20" fmla="*/ 53 w 47"/>
                <a:gd name="T21" fmla="*/ 80 h 47"/>
                <a:gd name="T22" fmla="*/ 54 w 47"/>
                <a:gd name="T23" fmla="*/ 80 h 47"/>
                <a:gd name="T24" fmla="*/ 89 w 47"/>
                <a:gd name="T25" fmla="*/ 30 h 47"/>
                <a:gd name="T26" fmla="*/ 89 w 47"/>
                <a:gd name="T27" fmla="*/ 107 h 47"/>
                <a:gd name="T28" fmla="*/ 107 w 47"/>
                <a:gd name="T29" fmla="*/ 107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47" y="47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4" y="2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9" y="47"/>
                  </a:lnTo>
                  <a:lnTo>
                    <a:pt x="9" y="13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39" y="13"/>
                  </a:lnTo>
                  <a:lnTo>
                    <a:pt x="39" y="47"/>
                  </a:lnTo>
                  <a:lnTo>
                    <a:pt x="47" y="4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67" name="Freeform 37"/>
            <p:cNvSpPr>
              <a:spLocks/>
            </p:cNvSpPr>
            <p:nvPr/>
          </p:nvSpPr>
          <p:spPr bwMode="auto">
            <a:xfrm>
              <a:off x="1378" y="1619"/>
              <a:ext cx="52" cy="71"/>
            </a:xfrm>
            <a:custGeom>
              <a:avLst/>
              <a:gdLst>
                <a:gd name="T0" fmla="*/ 77 w 35"/>
                <a:gd name="T1" fmla="*/ 17 h 47"/>
                <a:gd name="T2" fmla="*/ 77 w 35"/>
                <a:gd name="T3" fmla="*/ 17 h 47"/>
                <a:gd name="T4" fmla="*/ 77 w 35"/>
                <a:gd name="T5" fmla="*/ 0 h 47"/>
                <a:gd name="T6" fmla="*/ 0 w 35"/>
                <a:gd name="T7" fmla="*/ 0 h 47"/>
                <a:gd name="T8" fmla="*/ 0 w 35"/>
                <a:gd name="T9" fmla="*/ 107 h 47"/>
                <a:gd name="T10" fmla="*/ 77 w 35"/>
                <a:gd name="T11" fmla="*/ 107 h 47"/>
                <a:gd name="T12" fmla="*/ 77 w 35"/>
                <a:gd name="T13" fmla="*/ 91 h 47"/>
                <a:gd name="T14" fmla="*/ 18 w 35"/>
                <a:gd name="T15" fmla="*/ 91 h 47"/>
                <a:gd name="T16" fmla="*/ 18 w 35"/>
                <a:gd name="T17" fmla="*/ 62 h 47"/>
                <a:gd name="T18" fmla="*/ 71 w 35"/>
                <a:gd name="T19" fmla="*/ 62 h 47"/>
                <a:gd name="T20" fmla="*/ 71 w 35"/>
                <a:gd name="T21" fmla="*/ 44 h 47"/>
                <a:gd name="T22" fmla="*/ 18 w 35"/>
                <a:gd name="T23" fmla="*/ 44 h 47"/>
                <a:gd name="T24" fmla="*/ 18 w 35"/>
                <a:gd name="T25" fmla="*/ 17 h 47"/>
                <a:gd name="T26" fmla="*/ 77 w 35"/>
                <a:gd name="T27" fmla="*/ 17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5" h="47">
                  <a:moveTo>
                    <a:pt x="35" y="7"/>
                  </a:moveTo>
                  <a:lnTo>
                    <a:pt x="35" y="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35" y="47"/>
                  </a:lnTo>
                  <a:lnTo>
                    <a:pt x="35" y="40"/>
                  </a:lnTo>
                  <a:lnTo>
                    <a:pt x="8" y="40"/>
                  </a:lnTo>
                  <a:lnTo>
                    <a:pt x="8" y="27"/>
                  </a:lnTo>
                  <a:lnTo>
                    <a:pt x="32" y="27"/>
                  </a:lnTo>
                  <a:lnTo>
                    <a:pt x="32" y="19"/>
                  </a:lnTo>
                  <a:lnTo>
                    <a:pt x="8" y="19"/>
                  </a:lnTo>
                  <a:lnTo>
                    <a:pt x="8" y="7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68" name="Freeform 38"/>
            <p:cNvSpPr>
              <a:spLocks/>
            </p:cNvSpPr>
            <p:nvPr/>
          </p:nvSpPr>
          <p:spPr bwMode="auto">
            <a:xfrm>
              <a:off x="1442" y="1619"/>
              <a:ext cx="64" cy="71"/>
            </a:xfrm>
            <a:custGeom>
              <a:avLst/>
              <a:gdLst>
                <a:gd name="T0" fmla="*/ 98 w 42"/>
                <a:gd name="T1" fmla="*/ 107 h 47"/>
                <a:gd name="T2" fmla="*/ 98 w 42"/>
                <a:gd name="T3" fmla="*/ 107 h 47"/>
                <a:gd name="T4" fmla="*/ 98 w 42"/>
                <a:gd name="T5" fmla="*/ 0 h 47"/>
                <a:gd name="T6" fmla="*/ 76 w 42"/>
                <a:gd name="T7" fmla="*/ 0 h 47"/>
                <a:gd name="T8" fmla="*/ 76 w 42"/>
                <a:gd name="T9" fmla="*/ 73 h 47"/>
                <a:gd name="T10" fmla="*/ 18 w 42"/>
                <a:gd name="T11" fmla="*/ 0 h 47"/>
                <a:gd name="T12" fmla="*/ 0 w 42"/>
                <a:gd name="T13" fmla="*/ 0 h 47"/>
                <a:gd name="T14" fmla="*/ 0 w 42"/>
                <a:gd name="T15" fmla="*/ 107 h 47"/>
                <a:gd name="T16" fmla="*/ 21 w 42"/>
                <a:gd name="T17" fmla="*/ 107 h 47"/>
                <a:gd name="T18" fmla="*/ 21 w 42"/>
                <a:gd name="T19" fmla="*/ 30 h 47"/>
                <a:gd name="T20" fmla="*/ 81 w 42"/>
                <a:gd name="T21" fmla="*/ 107 h 47"/>
                <a:gd name="T22" fmla="*/ 98 w 42"/>
                <a:gd name="T23" fmla="*/ 107 h 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lnTo>
                    <a:pt x="42" y="47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33" y="3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9" y="47"/>
                  </a:lnTo>
                  <a:lnTo>
                    <a:pt x="9" y="13"/>
                  </a:lnTo>
                  <a:lnTo>
                    <a:pt x="35" y="47"/>
                  </a:lnTo>
                  <a:lnTo>
                    <a:pt x="42" y="4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69" name="Freeform 39"/>
            <p:cNvSpPr>
              <a:spLocks/>
            </p:cNvSpPr>
            <p:nvPr/>
          </p:nvSpPr>
          <p:spPr bwMode="auto">
            <a:xfrm>
              <a:off x="1515" y="1619"/>
              <a:ext cx="57" cy="71"/>
            </a:xfrm>
            <a:custGeom>
              <a:avLst/>
              <a:gdLst>
                <a:gd name="T0" fmla="*/ 53 w 38"/>
                <a:gd name="T1" fmla="*/ 107 h 47"/>
                <a:gd name="T2" fmla="*/ 53 w 38"/>
                <a:gd name="T3" fmla="*/ 107 h 47"/>
                <a:gd name="T4" fmla="*/ 53 w 38"/>
                <a:gd name="T5" fmla="*/ 17 h 47"/>
                <a:gd name="T6" fmla="*/ 86 w 38"/>
                <a:gd name="T7" fmla="*/ 17 h 47"/>
                <a:gd name="T8" fmla="*/ 86 w 38"/>
                <a:gd name="T9" fmla="*/ 0 h 47"/>
                <a:gd name="T10" fmla="*/ 0 w 38"/>
                <a:gd name="T11" fmla="*/ 0 h 47"/>
                <a:gd name="T12" fmla="*/ 0 w 38"/>
                <a:gd name="T13" fmla="*/ 17 h 47"/>
                <a:gd name="T14" fmla="*/ 35 w 38"/>
                <a:gd name="T15" fmla="*/ 17 h 47"/>
                <a:gd name="T16" fmla="*/ 35 w 38"/>
                <a:gd name="T17" fmla="*/ 107 h 47"/>
                <a:gd name="T18" fmla="*/ 53 w 38"/>
                <a:gd name="T19" fmla="*/ 10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47">
                  <a:moveTo>
                    <a:pt x="23" y="47"/>
                  </a:moveTo>
                  <a:lnTo>
                    <a:pt x="23" y="47"/>
                  </a:lnTo>
                  <a:lnTo>
                    <a:pt x="23" y="7"/>
                  </a:lnTo>
                  <a:lnTo>
                    <a:pt x="38" y="7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5" y="7"/>
                  </a:lnTo>
                  <a:lnTo>
                    <a:pt x="15" y="47"/>
                  </a:lnTo>
                  <a:lnTo>
                    <a:pt x="23" y="4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70" name="Freeform 40"/>
            <p:cNvSpPr>
              <a:spLocks/>
            </p:cNvSpPr>
            <p:nvPr/>
          </p:nvSpPr>
          <p:spPr bwMode="auto">
            <a:xfrm>
              <a:off x="1109" y="1346"/>
              <a:ext cx="186" cy="242"/>
            </a:xfrm>
            <a:custGeom>
              <a:avLst/>
              <a:gdLst>
                <a:gd name="T0" fmla="*/ 281 w 123"/>
                <a:gd name="T1" fmla="*/ 257 h 159"/>
                <a:gd name="T2" fmla="*/ 281 w 123"/>
                <a:gd name="T3" fmla="*/ 257 h 159"/>
                <a:gd name="T4" fmla="*/ 166 w 123"/>
                <a:gd name="T5" fmla="*/ 148 h 159"/>
                <a:gd name="T6" fmla="*/ 91 w 123"/>
                <a:gd name="T7" fmla="*/ 102 h 159"/>
                <a:gd name="T8" fmla="*/ 91 w 123"/>
                <a:gd name="T9" fmla="*/ 99 h 159"/>
                <a:gd name="T10" fmla="*/ 138 w 123"/>
                <a:gd name="T11" fmla="*/ 70 h 159"/>
                <a:gd name="T12" fmla="*/ 228 w 123"/>
                <a:gd name="T13" fmla="*/ 103 h 159"/>
                <a:gd name="T14" fmla="*/ 269 w 123"/>
                <a:gd name="T15" fmla="*/ 44 h 159"/>
                <a:gd name="T16" fmla="*/ 138 w 123"/>
                <a:gd name="T17" fmla="*/ 0 h 159"/>
                <a:gd name="T18" fmla="*/ 14 w 123"/>
                <a:gd name="T19" fmla="*/ 107 h 159"/>
                <a:gd name="T20" fmla="*/ 14 w 123"/>
                <a:gd name="T21" fmla="*/ 110 h 159"/>
                <a:gd name="T22" fmla="*/ 130 w 123"/>
                <a:gd name="T23" fmla="*/ 218 h 159"/>
                <a:gd name="T24" fmla="*/ 204 w 123"/>
                <a:gd name="T25" fmla="*/ 265 h 159"/>
                <a:gd name="T26" fmla="*/ 204 w 123"/>
                <a:gd name="T27" fmla="*/ 265 h 159"/>
                <a:gd name="T28" fmla="*/ 151 w 123"/>
                <a:gd name="T29" fmla="*/ 298 h 159"/>
                <a:gd name="T30" fmla="*/ 45 w 123"/>
                <a:gd name="T31" fmla="*/ 254 h 159"/>
                <a:gd name="T32" fmla="*/ 0 w 123"/>
                <a:gd name="T33" fmla="*/ 310 h 159"/>
                <a:gd name="T34" fmla="*/ 151 w 123"/>
                <a:gd name="T35" fmla="*/ 368 h 159"/>
                <a:gd name="T36" fmla="*/ 281 w 123"/>
                <a:gd name="T37" fmla="*/ 257 h 159"/>
                <a:gd name="T38" fmla="*/ 281 w 123"/>
                <a:gd name="T39" fmla="*/ 257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3" h="159">
                  <a:moveTo>
                    <a:pt x="123" y="111"/>
                  </a:moveTo>
                  <a:lnTo>
                    <a:pt x="123" y="111"/>
                  </a:lnTo>
                  <a:cubicBezTo>
                    <a:pt x="123" y="84"/>
                    <a:pt x="105" y="72"/>
                    <a:pt x="73" y="64"/>
                  </a:cubicBezTo>
                  <a:cubicBezTo>
                    <a:pt x="47" y="57"/>
                    <a:pt x="40" y="54"/>
                    <a:pt x="40" y="44"/>
                  </a:cubicBezTo>
                  <a:lnTo>
                    <a:pt x="40" y="43"/>
                  </a:lnTo>
                  <a:cubicBezTo>
                    <a:pt x="40" y="36"/>
                    <a:pt x="47" y="30"/>
                    <a:pt x="60" y="30"/>
                  </a:cubicBezTo>
                  <a:cubicBezTo>
                    <a:pt x="73" y="30"/>
                    <a:pt x="87" y="36"/>
                    <a:pt x="100" y="45"/>
                  </a:cubicBezTo>
                  <a:lnTo>
                    <a:pt x="118" y="19"/>
                  </a:lnTo>
                  <a:cubicBezTo>
                    <a:pt x="102" y="7"/>
                    <a:pt x="83" y="0"/>
                    <a:pt x="60" y="0"/>
                  </a:cubicBezTo>
                  <a:cubicBezTo>
                    <a:pt x="29" y="0"/>
                    <a:pt x="6" y="18"/>
                    <a:pt x="6" y="46"/>
                  </a:cubicBezTo>
                  <a:lnTo>
                    <a:pt x="6" y="47"/>
                  </a:lnTo>
                  <a:cubicBezTo>
                    <a:pt x="6" y="78"/>
                    <a:pt x="26" y="86"/>
                    <a:pt x="57" y="94"/>
                  </a:cubicBezTo>
                  <a:cubicBezTo>
                    <a:pt x="83" y="101"/>
                    <a:pt x="89" y="105"/>
                    <a:pt x="89" y="114"/>
                  </a:cubicBezTo>
                  <a:cubicBezTo>
                    <a:pt x="89" y="124"/>
                    <a:pt x="80" y="129"/>
                    <a:pt x="66" y="129"/>
                  </a:cubicBezTo>
                  <a:cubicBezTo>
                    <a:pt x="49" y="129"/>
                    <a:pt x="34" y="122"/>
                    <a:pt x="20" y="110"/>
                  </a:cubicBezTo>
                  <a:lnTo>
                    <a:pt x="0" y="134"/>
                  </a:lnTo>
                  <a:cubicBezTo>
                    <a:pt x="18" y="151"/>
                    <a:pt x="42" y="159"/>
                    <a:pt x="66" y="159"/>
                  </a:cubicBezTo>
                  <a:cubicBezTo>
                    <a:pt x="99" y="159"/>
                    <a:pt x="123" y="142"/>
                    <a:pt x="123" y="11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71" name="Freeform 41"/>
            <p:cNvSpPr>
              <a:spLocks/>
            </p:cNvSpPr>
            <p:nvPr/>
          </p:nvSpPr>
          <p:spPr bwMode="auto">
            <a:xfrm>
              <a:off x="974" y="909"/>
              <a:ext cx="147" cy="361"/>
            </a:xfrm>
            <a:custGeom>
              <a:avLst/>
              <a:gdLst>
                <a:gd name="T0" fmla="*/ 221 w 98"/>
                <a:gd name="T1" fmla="*/ 550 h 237"/>
                <a:gd name="T2" fmla="*/ 221 w 98"/>
                <a:gd name="T3" fmla="*/ 550 h 237"/>
                <a:gd name="T4" fmla="*/ 153 w 98"/>
                <a:gd name="T5" fmla="*/ 451 h 237"/>
                <a:gd name="T6" fmla="*/ 131 w 98"/>
                <a:gd name="T7" fmla="*/ 285 h 237"/>
                <a:gd name="T8" fmla="*/ 149 w 98"/>
                <a:gd name="T9" fmla="*/ 105 h 237"/>
                <a:gd name="T10" fmla="*/ 149 w 98"/>
                <a:gd name="T11" fmla="*/ 105 h 237"/>
                <a:gd name="T12" fmla="*/ 167 w 98"/>
                <a:gd name="T13" fmla="*/ 79 h 237"/>
                <a:gd name="T14" fmla="*/ 39 w 98"/>
                <a:gd name="T15" fmla="*/ 8 h 237"/>
                <a:gd name="T16" fmla="*/ 30 w 98"/>
                <a:gd name="T17" fmla="*/ 3 h 237"/>
                <a:gd name="T18" fmla="*/ 30 w 98"/>
                <a:gd name="T19" fmla="*/ 3 h 237"/>
                <a:gd name="T20" fmla="*/ 30 w 98"/>
                <a:gd name="T21" fmla="*/ 3 h 237"/>
                <a:gd name="T22" fmla="*/ 23 w 98"/>
                <a:gd name="T23" fmla="*/ 0 h 237"/>
                <a:gd name="T24" fmla="*/ 9 w 98"/>
                <a:gd name="T25" fmla="*/ 14 h 237"/>
                <a:gd name="T26" fmla="*/ 5 w 98"/>
                <a:gd name="T27" fmla="*/ 49 h 237"/>
                <a:gd name="T28" fmla="*/ 0 w 98"/>
                <a:gd name="T29" fmla="*/ 139 h 237"/>
                <a:gd name="T30" fmla="*/ 63 w 98"/>
                <a:gd name="T31" fmla="*/ 439 h 237"/>
                <a:gd name="T32" fmla="*/ 221 w 98"/>
                <a:gd name="T33" fmla="*/ 550 h 2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8" h="237">
                  <a:moveTo>
                    <a:pt x="98" y="237"/>
                  </a:moveTo>
                  <a:lnTo>
                    <a:pt x="98" y="237"/>
                  </a:lnTo>
                  <a:cubicBezTo>
                    <a:pt x="87" y="229"/>
                    <a:pt x="74" y="215"/>
                    <a:pt x="68" y="194"/>
                  </a:cubicBezTo>
                  <a:cubicBezTo>
                    <a:pt x="61" y="174"/>
                    <a:pt x="58" y="150"/>
                    <a:pt x="58" y="123"/>
                  </a:cubicBezTo>
                  <a:cubicBezTo>
                    <a:pt x="58" y="86"/>
                    <a:pt x="64" y="54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7" y="40"/>
                    <a:pt x="70" y="36"/>
                    <a:pt x="74" y="34"/>
                  </a:cubicBezTo>
                  <a:cubicBezTo>
                    <a:pt x="46" y="16"/>
                    <a:pt x="22" y="5"/>
                    <a:pt x="17" y="3"/>
                  </a:cubicBezTo>
                  <a:cubicBezTo>
                    <a:pt x="14" y="2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6" y="0"/>
                    <a:pt x="4" y="2"/>
                    <a:pt x="4" y="6"/>
                  </a:cubicBezTo>
                  <a:cubicBezTo>
                    <a:pt x="4" y="6"/>
                    <a:pt x="3" y="12"/>
                    <a:pt x="2" y="21"/>
                  </a:cubicBezTo>
                  <a:cubicBezTo>
                    <a:pt x="1" y="30"/>
                    <a:pt x="0" y="44"/>
                    <a:pt x="0" y="60"/>
                  </a:cubicBezTo>
                  <a:cubicBezTo>
                    <a:pt x="0" y="97"/>
                    <a:pt x="5" y="149"/>
                    <a:pt x="28" y="189"/>
                  </a:cubicBezTo>
                  <a:cubicBezTo>
                    <a:pt x="46" y="219"/>
                    <a:pt x="70" y="236"/>
                    <a:pt x="98" y="23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72" name="Freeform 42"/>
            <p:cNvSpPr>
              <a:spLocks/>
            </p:cNvSpPr>
            <p:nvPr/>
          </p:nvSpPr>
          <p:spPr bwMode="auto">
            <a:xfrm>
              <a:off x="1213" y="974"/>
              <a:ext cx="154" cy="305"/>
            </a:xfrm>
            <a:custGeom>
              <a:avLst/>
              <a:gdLst>
                <a:gd name="T0" fmla="*/ 45 w 102"/>
                <a:gd name="T1" fmla="*/ 461 h 200"/>
                <a:gd name="T2" fmla="*/ 45 w 102"/>
                <a:gd name="T3" fmla="*/ 461 h 200"/>
                <a:gd name="T4" fmla="*/ 68 w 102"/>
                <a:gd name="T5" fmla="*/ 465 h 200"/>
                <a:gd name="T6" fmla="*/ 68 w 102"/>
                <a:gd name="T7" fmla="*/ 465 h 200"/>
                <a:gd name="T8" fmla="*/ 211 w 102"/>
                <a:gd name="T9" fmla="*/ 345 h 200"/>
                <a:gd name="T10" fmla="*/ 233 w 102"/>
                <a:gd name="T11" fmla="*/ 186 h 200"/>
                <a:gd name="T12" fmla="*/ 216 w 102"/>
                <a:gd name="T13" fmla="*/ 23 h 200"/>
                <a:gd name="T14" fmla="*/ 214 w 102"/>
                <a:gd name="T15" fmla="*/ 9 h 200"/>
                <a:gd name="T16" fmla="*/ 207 w 102"/>
                <a:gd name="T17" fmla="*/ 0 h 200"/>
                <a:gd name="T18" fmla="*/ 201 w 102"/>
                <a:gd name="T19" fmla="*/ 3 h 200"/>
                <a:gd name="T20" fmla="*/ 196 w 102"/>
                <a:gd name="T21" fmla="*/ 8 h 200"/>
                <a:gd name="T22" fmla="*/ 180 w 102"/>
                <a:gd name="T23" fmla="*/ 21 h 200"/>
                <a:gd name="T24" fmla="*/ 128 w 102"/>
                <a:gd name="T25" fmla="*/ 75 h 200"/>
                <a:gd name="T26" fmla="*/ 21 w 102"/>
                <a:gd name="T27" fmla="*/ 256 h 200"/>
                <a:gd name="T28" fmla="*/ 3 w 102"/>
                <a:gd name="T29" fmla="*/ 369 h 200"/>
                <a:gd name="T30" fmla="*/ 12 w 102"/>
                <a:gd name="T31" fmla="*/ 429 h 200"/>
                <a:gd name="T32" fmla="*/ 45 w 102"/>
                <a:gd name="T33" fmla="*/ 461 h 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" h="200">
                  <a:moveTo>
                    <a:pt x="20" y="198"/>
                  </a:moveTo>
                  <a:lnTo>
                    <a:pt x="20" y="198"/>
                  </a:lnTo>
                  <a:cubicBezTo>
                    <a:pt x="22" y="199"/>
                    <a:pt x="26" y="200"/>
                    <a:pt x="30" y="200"/>
                  </a:cubicBezTo>
                  <a:cubicBezTo>
                    <a:pt x="49" y="200"/>
                    <a:pt x="82" y="184"/>
                    <a:pt x="93" y="148"/>
                  </a:cubicBezTo>
                  <a:cubicBezTo>
                    <a:pt x="99" y="129"/>
                    <a:pt x="102" y="106"/>
                    <a:pt x="102" y="80"/>
                  </a:cubicBezTo>
                  <a:cubicBezTo>
                    <a:pt x="102" y="48"/>
                    <a:pt x="97" y="21"/>
                    <a:pt x="95" y="10"/>
                  </a:cubicBezTo>
                  <a:cubicBezTo>
                    <a:pt x="94" y="6"/>
                    <a:pt x="94" y="4"/>
                    <a:pt x="94" y="4"/>
                  </a:cubicBezTo>
                  <a:cubicBezTo>
                    <a:pt x="93" y="3"/>
                    <a:pt x="93" y="0"/>
                    <a:pt x="91" y="0"/>
                  </a:cubicBezTo>
                  <a:cubicBezTo>
                    <a:pt x="90" y="0"/>
                    <a:pt x="89" y="1"/>
                    <a:pt x="88" y="1"/>
                  </a:cubicBezTo>
                  <a:cubicBezTo>
                    <a:pt x="88" y="1"/>
                    <a:pt x="88" y="2"/>
                    <a:pt x="86" y="3"/>
                  </a:cubicBezTo>
                  <a:cubicBezTo>
                    <a:pt x="84" y="5"/>
                    <a:pt x="82" y="7"/>
                    <a:pt x="79" y="9"/>
                  </a:cubicBezTo>
                  <a:cubicBezTo>
                    <a:pt x="75" y="13"/>
                    <a:pt x="66" y="21"/>
                    <a:pt x="56" y="32"/>
                  </a:cubicBezTo>
                  <a:cubicBezTo>
                    <a:pt x="40" y="50"/>
                    <a:pt x="19" y="78"/>
                    <a:pt x="9" y="110"/>
                  </a:cubicBezTo>
                  <a:cubicBezTo>
                    <a:pt x="3" y="129"/>
                    <a:pt x="0" y="145"/>
                    <a:pt x="1" y="159"/>
                  </a:cubicBezTo>
                  <a:cubicBezTo>
                    <a:pt x="0" y="169"/>
                    <a:pt x="2" y="177"/>
                    <a:pt x="5" y="184"/>
                  </a:cubicBezTo>
                  <a:cubicBezTo>
                    <a:pt x="8" y="190"/>
                    <a:pt x="13" y="195"/>
                    <a:pt x="20" y="19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73" name="Freeform 43"/>
            <p:cNvSpPr>
              <a:spLocks/>
            </p:cNvSpPr>
            <p:nvPr/>
          </p:nvSpPr>
          <p:spPr bwMode="auto">
            <a:xfrm>
              <a:off x="1078" y="974"/>
              <a:ext cx="137" cy="305"/>
            </a:xfrm>
            <a:custGeom>
              <a:avLst/>
              <a:gdLst>
                <a:gd name="T0" fmla="*/ 36 w 91"/>
                <a:gd name="T1" fmla="*/ 8 h 200"/>
                <a:gd name="T2" fmla="*/ 36 w 91"/>
                <a:gd name="T3" fmla="*/ 8 h 200"/>
                <a:gd name="T4" fmla="*/ 32 w 91"/>
                <a:gd name="T5" fmla="*/ 3 h 200"/>
                <a:gd name="T6" fmla="*/ 26 w 91"/>
                <a:gd name="T7" fmla="*/ 0 h 200"/>
                <a:gd name="T8" fmla="*/ 18 w 91"/>
                <a:gd name="T9" fmla="*/ 9 h 200"/>
                <a:gd name="T10" fmla="*/ 17 w 91"/>
                <a:gd name="T11" fmla="*/ 23 h 200"/>
                <a:gd name="T12" fmla="*/ 9 w 91"/>
                <a:gd name="T13" fmla="*/ 63 h 200"/>
                <a:gd name="T14" fmla="*/ 0 w 91"/>
                <a:gd name="T15" fmla="*/ 186 h 200"/>
                <a:gd name="T16" fmla="*/ 21 w 91"/>
                <a:gd name="T17" fmla="*/ 345 h 200"/>
                <a:gd name="T18" fmla="*/ 166 w 91"/>
                <a:gd name="T19" fmla="*/ 465 h 200"/>
                <a:gd name="T20" fmla="*/ 166 w 91"/>
                <a:gd name="T21" fmla="*/ 465 h 200"/>
                <a:gd name="T22" fmla="*/ 190 w 91"/>
                <a:gd name="T23" fmla="*/ 461 h 200"/>
                <a:gd name="T24" fmla="*/ 202 w 91"/>
                <a:gd name="T25" fmla="*/ 453 h 200"/>
                <a:gd name="T26" fmla="*/ 193 w 91"/>
                <a:gd name="T27" fmla="*/ 439 h 200"/>
                <a:gd name="T28" fmla="*/ 179 w 91"/>
                <a:gd name="T29" fmla="*/ 369 h 200"/>
                <a:gd name="T30" fmla="*/ 202 w 91"/>
                <a:gd name="T31" fmla="*/ 249 h 200"/>
                <a:gd name="T32" fmla="*/ 203 w 91"/>
                <a:gd name="T33" fmla="*/ 238 h 200"/>
                <a:gd name="T34" fmla="*/ 206 w 91"/>
                <a:gd name="T35" fmla="*/ 230 h 200"/>
                <a:gd name="T36" fmla="*/ 36 w 91"/>
                <a:gd name="T37" fmla="*/ 8 h 2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1" h="200">
                  <a:moveTo>
                    <a:pt x="16" y="3"/>
                  </a:moveTo>
                  <a:lnTo>
                    <a:pt x="16" y="3"/>
                  </a:lnTo>
                  <a:cubicBezTo>
                    <a:pt x="15" y="2"/>
                    <a:pt x="14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0"/>
                    <a:pt x="8" y="3"/>
                    <a:pt x="8" y="4"/>
                  </a:cubicBezTo>
                  <a:cubicBezTo>
                    <a:pt x="8" y="5"/>
                    <a:pt x="7" y="7"/>
                    <a:pt x="7" y="10"/>
                  </a:cubicBezTo>
                  <a:cubicBezTo>
                    <a:pt x="6" y="13"/>
                    <a:pt x="5" y="19"/>
                    <a:pt x="4" y="27"/>
                  </a:cubicBezTo>
                  <a:cubicBezTo>
                    <a:pt x="2" y="39"/>
                    <a:pt x="0" y="59"/>
                    <a:pt x="0" y="80"/>
                  </a:cubicBezTo>
                  <a:cubicBezTo>
                    <a:pt x="0" y="106"/>
                    <a:pt x="3" y="129"/>
                    <a:pt x="9" y="148"/>
                  </a:cubicBezTo>
                  <a:cubicBezTo>
                    <a:pt x="20" y="184"/>
                    <a:pt x="53" y="200"/>
                    <a:pt x="73" y="200"/>
                  </a:cubicBezTo>
                  <a:cubicBezTo>
                    <a:pt x="78" y="200"/>
                    <a:pt x="81" y="199"/>
                    <a:pt x="84" y="198"/>
                  </a:cubicBezTo>
                  <a:cubicBezTo>
                    <a:pt x="86" y="197"/>
                    <a:pt x="87" y="196"/>
                    <a:pt x="89" y="195"/>
                  </a:cubicBezTo>
                  <a:cubicBezTo>
                    <a:pt x="88" y="193"/>
                    <a:pt x="86" y="191"/>
                    <a:pt x="85" y="189"/>
                  </a:cubicBezTo>
                  <a:cubicBezTo>
                    <a:pt x="81" y="180"/>
                    <a:pt x="79" y="171"/>
                    <a:pt x="79" y="159"/>
                  </a:cubicBezTo>
                  <a:cubicBezTo>
                    <a:pt x="79" y="144"/>
                    <a:pt x="83" y="126"/>
                    <a:pt x="89" y="107"/>
                  </a:cubicBezTo>
                  <a:cubicBezTo>
                    <a:pt x="89" y="105"/>
                    <a:pt x="90" y="103"/>
                    <a:pt x="90" y="102"/>
                  </a:cubicBezTo>
                  <a:cubicBezTo>
                    <a:pt x="91" y="101"/>
                    <a:pt x="91" y="100"/>
                    <a:pt x="91" y="99"/>
                  </a:cubicBezTo>
                  <a:cubicBezTo>
                    <a:pt x="70" y="47"/>
                    <a:pt x="22" y="8"/>
                    <a:pt x="16" y="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74" name="Freeform 44"/>
            <p:cNvSpPr>
              <a:spLocks/>
            </p:cNvSpPr>
            <p:nvPr/>
          </p:nvSpPr>
          <p:spPr bwMode="auto">
            <a:xfrm>
              <a:off x="1147" y="846"/>
              <a:ext cx="151" cy="258"/>
            </a:xfrm>
            <a:custGeom>
              <a:avLst/>
              <a:gdLst>
                <a:gd name="T0" fmla="*/ 116 w 100"/>
                <a:gd name="T1" fmla="*/ 394 h 169"/>
                <a:gd name="T2" fmla="*/ 116 w 100"/>
                <a:gd name="T3" fmla="*/ 394 h 169"/>
                <a:gd name="T4" fmla="*/ 228 w 100"/>
                <a:gd name="T5" fmla="*/ 235 h 169"/>
                <a:gd name="T6" fmla="*/ 128 w 100"/>
                <a:gd name="T7" fmla="*/ 14 h 169"/>
                <a:gd name="T8" fmla="*/ 121 w 100"/>
                <a:gd name="T9" fmla="*/ 5 h 169"/>
                <a:gd name="T10" fmla="*/ 115 w 100"/>
                <a:gd name="T11" fmla="*/ 0 h 169"/>
                <a:gd name="T12" fmla="*/ 115 w 100"/>
                <a:gd name="T13" fmla="*/ 0 h 169"/>
                <a:gd name="T14" fmla="*/ 104 w 100"/>
                <a:gd name="T15" fmla="*/ 5 h 169"/>
                <a:gd name="T16" fmla="*/ 100 w 100"/>
                <a:gd name="T17" fmla="*/ 14 h 169"/>
                <a:gd name="T18" fmla="*/ 85 w 100"/>
                <a:gd name="T19" fmla="*/ 41 h 169"/>
                <a:gd name="T20" fmla="*/ 35 w 100"/>
                <a:gd name="T21" fmla="*/ 140 h 169"/>
                <a:gd name="T22" fmla="*/ 0 w 100"/>
                <a:gd name="T23" fmla="*/ 234 h 169"/>
                <a:gd name="T24" fmla="*/ 116 w 100"/>
                <a:gd name="T25" fmla="*/ 394 h 1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" h="169">
                  <a:moveTo>
                    <a:pt x="51" y="169"/>
                  </a:moveTo>
                  <a:lnTo>
                    <a:pt x="51" y="169"/>
                  </a:lnTo>
                  <a:cubicBezTo>
                    <a:pt x="62" y="146"/>
                    <a:pt x="78" y="123"/>
                    <a:pt x="100" y="101"/>
                  </a:cubicBezTo>
                  <a:cubicBezTo>
                    <a:pt x="85" y="56"/>
                    <a:pt x="64" y="19"/>
                    <a:pt x="56" y="6"/>
                  </a:cubicBezTo>
                  <a:cubicBezTo>
                    <a:pt x="54" y="3"/>
                    <a:pt x="53" y="2"/>
                    <a:pt x="53" y="2"/>
                  </a:cubicBezTo>
                  <a:cubicBezTo>
                    <a:pt x="52" y="0"/>
                    <a:pt x="50" y="0"/>
                    <a:pt x="50" y="0"/>
                  </a:cubicBezTo>
                  <a:cubicBezTo>
                    <a:pt x="49" y="0"/>
                    <a:pt x="47" y="1"/>
                    <a:pt x="46" y="2"/>
                  </a:cubicBezTo>
                  <a:cubicBezTo>
                    <a:pt x="46" y="2"/>
                    <a:pt x="45" y="3"/>
                    <a:pt x="44" y="6"/>
                  </a:cubicBezTo>
                  <a:cubicBezTo>
                    <a:pt x="41" y="10"/>
                    <a:pt x="39" y="14"/>
                    <a:pt x="37" y="18"/>
                  </a:cubicBezTo>
                  <a:cubicBezTo>
                    <a:pt x="31" y="27"/>
                    <a:pt x="23" y="42"/>
                    <a:pt x="15" y="60"/>
                  </a:cubicBezTo>
                  <a:cubicBezTo>
                    <a:pt x="10" y="73"/>
                    <a:pt x="5" y="86"/>
                    <a:pt x="0" y="100"/>
                  </a:cubicBezTo>
                  <a:cubicBezTo>
                    <a:pt x="16" y="115"/>
                    <a:pt x="37" y="140"/>
                    <a:pt x="51" y="16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75" name="Freeform 45"/>
            <p:cNvSpPr>
              <a:spLocks/>
            </p:cNvSpPr>
            <p:nvPr/>
          </p:nvSpPr>
          <p:spPr bwMode="auto">
            <a:xfrm>
              <a:off x="1325" y="909"/>
              <a:ext cx="145" cy="361"/>
            </a:xfrm>
            <a:custGeom>
              <a:avLst/>
              <a:gdLst>
                <a:gd name="T0" fmla="*/ 53 w 96"/>
                <a:gd name="T1" fmla="*/ 79 h 237"/>
                <a:gd name="T2" fmla="*/ 53 w 96"/>
                <a:gd name="T3" fmla="*/ 79 h 237"/>
                <a:gd name="T4" fmla="*/ 71 w 96"/>
                <a:gd name="T5" fmla="*/ 105 h 237"/>
                <a:gd name="T6" fmla="*/ 71 w 96"/>
                <a:gd name="T7" fmla="*/ 105 h 237"/>
                <a:gd name="T8" fmla="*/ 89 w 96"/>
                <a:gd name="T9" fmla="*/ 285 h 237"/>
                <a:gd name="T10" fmla="*/ 66 w 96"/>
                <a:gd name="T11" fmla="*/ 451 h 237"/>
                <a:gd name="T12" fmla="*/ 0 w 96"/>
                <a:gd name="T13" fmla="*/ 550 h 237"/>
                <a:gd name="T14" fmla="*/ 157 w 96"/>
                <a:gd name="T15" fmla="*/ 439 h 237"/>
                <a:gd name="T16" fmla="*/ 219 w 96"/>
                <a:gd name="T17" fmla="*/ 139 h 237"/>
                <a:gd name="T18" fmla="*/ 214 w 96"/>
                <a:gd name="T19" fmla="*/ 49 h 237"/>
                <a:gd name="T20" fmla="*/ 211 w 96"/>
                <a:gd name="T21" fmla="*/ 14 h 237"/>
                <a:gd name="T22" fmla="*/ 198 w 96"/>
                <a:gd name="T23" fmla="*/ 0 h 237"/>
                <a:gd name="T24" fmla="*/ 192 w 96"/>
                <a:gd name="T25" fmla="*/ 3 h 237"/>
                <a:gd name="T26" fmla="*/ 192 w 96"/>
                <a:gd name="T27" fmla="*/ 3 h 237"/>
                <a:gd name="T28" fmla="*/ 192 w 96"/>
                <a:gd name="T29" fmla="*/ 3 h 237"/>
                <a:gd name="T30" fmla="*/ 183 w 96"/>
                <a:gd name="T31" fmla="*/ 8 h 237"/>
                <a:gd name="T32" fmla="*/ 157 w 96"/>
                <a:gd name="T33" fmla="*/ 18 h 237"/>
                <a:gd name="T34" fmla="*/ 153 w 96"/>
                <a:gd name="T35" fmla="*/ 21 h 237"/>
                <a:gd name="T36" fmla="*/ 62 w 96"/>
                <a:gd name="T37" fmla="*/ 72 h 237"/>
                <a:gd name="T38" fmla="*/ 53 w 96"/>
                <a:gd name="T39" fmla="*/ 79 h 2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237">
                  <a:moveTo>
                    <a:pt x="23" y="34"/>
                  </a:moveTo>
                  <a:lnTo>
                    <a:pt x="23" y="34"/>
                  </a:lnTo>
                  <a:cubicBezTo>
                    <a:pt x="26" y="36"/>
                    <a:pt x="30" y="40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3" y="54"/>
                    <a:pt x="39" y="86"/>
                    <a:pt x="39" y="123"/>
                  </a:cubicBezTo>
                  <a:cubicBezTo>
                    <a:pt x="39" y="150"/>
                    <a:pt x="36" y="174"/>
                    <a:pt x="29" y="194"/>
                  </a:cubicBezTo>
                  <a:cubicBezTo>
                    <a:pt x="23" y="216"/>
                    <a:pt x="10" y="229"/>
                    <a:pt x="0" y="237"/>
                  </a:cubicBezTo>
                  <a:cubicBezTo>
                    <a:pt x="27" y="236"/>
                    <a:pt x="51" y="219"/>
                    <a:pt x="69" y="189"/>
                  </a:cubicBezTo>
                  <a:cubicBezTo>
                    <a:pt x="91" y="149"/>
                    <a:pt x="96" y="97"/>
                    <a:pt x="96" y="60"/>
                  </a:cubicBezTo>
                  <a:cubicBezTo>
                    <a:pt x="96" y="47"/>
                    <a:pt x="96" y="34"/>
                    <a:pt x="94" y="21"/>
                  </a:cubicBezTo>
                  <a:cubicBezTo>
                    <a:pt x="94" y="12"/>
                    <a:pt x="93" y="6"/>
                    <a:pt x="93" y="6"/>
                  </a:cubicBezTo>
                  <a:cubicBezTo>
                    <a:pt x="92" y="2"/>
                    <a:pt x="90" y="0"/>
                    <a:pt x="87" y="0"/>
                  </a:cubicBezTo>
                  <a:cubicBezTo>
                    <a:pt x="86" y="0"/>
                    <a:pt x="85" y="1"/>
                    <a:pt x="84" y="1"/>
                  </a:cubicBezTo>
                  <a:cubicBezTo>
                    <a:pt x="84" y="1"/>
                    <a:pt x="82" y="2"/>
                    <a:pt x="80" y="3"/>
                  </a:cubicBezTo>
                  <a:cubicBezTo>
                    <a:pt x="77" y="4"/>
                    <a:pt x="73" y="6"/>
                    <a:pt x="69" y="8"/>
                  </a:cubicBezTo>
                  <a:lnTo>
                    <a:pt x="67" y="9"/>
                  </a:lnTo>
                  <a:cubicBezTo>
                    <a:pt x="53" y="15"/>
                    <a:pt x="40" y="23"/>
                    <a:pt x="27" y="31"/>
                  </a:cubicBezTo>
                  <a:cubicBezTo>
                    <a:pt x="25" y="32"/>
                    <a:pt x="24" y="33"/>
                    <a:pt x="23" y="3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76" name="Freeform 46"/>
            <p:cNvSpPr>
              <a:spLocks/>
            </p:cNvSpPr>
            <p:nvPr/>
          </p:nvSpPr>
          <p:spPr bwMode="auto">
            <a:xfrm>
              <a:off x="1278" y="862"/>
              <a:ext cx="89" cy="123"/>
            </a:xfrm>
            <a:custGeom>
              <a:avLst/>
              <a:gdLst>
                <a:gd name="T0" fmla="*/ 134 w 59"/>
                <a:gd name="T1" fmla="*/ 111 h 81"/>
                <a:gd name="T2" fmla="*/ 134 w 59"/>
                <a:gd name="T3" fmla="*/ 111 h 81"/>
                <a:gd name="T4" fmla="*/ 109 w 59"/>
                <a:gd name="T5" fmla="*/ 12 h 81"/>
                <a:gd name="T6" fmla="*/ 109 w 59"/>
                <a:gd name="T7" fmla="*/ 12 h 81"/>
                <a:gd name="T8" fmla="*/ 95 w 59"/>
                <a:gd name="T9" fmla="*/ 0 h 81"/>
                <a:gd name="T10" fmla="*/ 94 w 59"/>
                <a:gd name="T11" fmla="*/ 0 h 81"/>
                <a:gd name="T12" fmla="*/ 94 w 59"/>
                <a:gd name="T13" fmla="*/ 0 h 81"/>
                <a:gd name="T14" fmla="*/ 94 w 59"/>
                <a:gd name="T15" fmla="*/ 0 h 81"/>
                <a:gd name="T16" fmla="*/ 86 w 59"/>
                <a:gd name="T17" fmla="*/ 3 h 81"/>
                <a:gd name="T18" fmla="*/ 86 w 59"/>
                <a:gd name="T19" fmla="*/ 3 h 81"/>
                <a:gd name="T20" fmla="*/ 86 w 59"/>
                <a:gd name="T21" fmla="*/ 5 h 81"/>
                <a:gd name="T22" fmla="*/ 53 w 59"/>
                <a:gd name="T23" fmla="*/ 27 h 81"/>
                <a:gd name="T24" fmla="*/ 0 w 59"/>
                <a:gd name="T25" fmla="*/ 70 h 81"/>
                <a:gd name="T26" fmla="*/ 45 w 59"/>
                <a:gd name="T27" fmla="*/ 187 h 81"/>
                <a:gd name="T28" fmla="*/ 134 w 59"/>
                <a:gd name="T29" fmla="*/ 111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81">
                  <a:moveTo>
                    <a:pt x="59" y="48"/>
                  </a:moveTo>
                  <a:lnTo>
                    <a:pt x="59" y="48"/>
                  </a:lnTo>
                  <a:cubicBezTo>
                    <a:pt x="55" y="27"/>
                    <a:pt x="50" y="11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7" y="2"/>
                    <a:pt x="45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0" y="1"/>
                    <a:pt x="39" y="1"/>
                    <a:pt x="38" y="1"/>
                  </a:cubicBezTo>
                  <a:lnTo>
                    <a:pt x="38" y="2"/>
                  </a:lnTo>
                  <a:cubicBezTo>
                    <a:pt x="38" y="2"/>
                    <a:pt x="32" y="5"/>
                    <a:pt x="23" y="12"/>
                  </a:cubicBezTo>
                  <a:cubicBezTo>
                    <a:pt x="18" y="16"/>
                    <a:pt x="10" y="22"/>
                    <a:pt x="0" y="30"/>
                  </a:cubicBezTo>
                  <a:cubicBezTo>
                    <a:pt x="7" y="45"/>
                    <a:pt x="15" y="66"/>
                    <a:pt x="20" y="81"/>
                  </a:cubicBezTo>
                  <a:cubicBezTo>
                    <a:pt x="32" y="72"/>
                    <a:pt x="29" y="73"/>
                    <a:pt x="59" y="4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77" name="Freeform 47"/>
            <p:cNvSpPr>
              <a:spLocks/>
            </p:cNvSpPr>
            <p:nvPr/>
          </p:nvSpPr>
          <p:spPr bwMode="auto">
            <a:xfrm>
              <a:off x="1078" y="862"/>
              <a:ext cx="89" cy="122"/>
            </a:xfrm>
            <a:custGeom>
              <a:avLst/>
              <a:gdLst>
                <a:gd name="T0" fmla="*/ 134 w 59"/>
                <a:gd name="T1" fmla="*/ 70 h 80"/>
                <a:gd name="T2" fmla="*/ 134 w 59"/>
                <a:gd name="T3" fmla="*/ 70 h 80"/>
                <a:gd name="T4" fmla="*/ 80 w 59"/>
                <a:gd name="T5" fmla="*/ 27 h 80"/>
                <a:gd name="T6" fmla="*/ 45 w 59"/>
                <a:gd name="T7" fmla="*/ 5 h 80"/>
                <a:gd name="T8" fmla="*/ 45 w 59"/>
                <a:gd name="T9" fmla="*/ 3 h 80"/>
                <a:gd name="T10" fmla="*/ 45 w 59"/>
                <a:gd name="T11" fmla="*/ 3 h 80"/>
                <a:gd name="T12" fmla="*/ 41 w 59"/>
                <a:gd name="T13" fmla="*/ 0 h 80"/>
                <a:gd name="T14" fmla="*/ 39 w 59"/>
                <a:gd name="T15" fmla="*/ 0 h 80"/>
                <a:gd name="T16" fmla="*/ 39 w 59"/>
                <a:gd name="T17" fmla="*/ 0 h 80"/>
                <a:gd name="T18" fmla="*/ 36 w 59"/>
                <a:gd name="T19" fmla="*/ 0 h 80"/>
                <a:gd name="T20" fmla="*/ 26 w 59"/>
                <a:gd name="T21" fmla="*/ 12 h 80"/>
                <a:gd name="T22" fmla="*/ 26 w 59"/>
                <a:gd name="T23" fmla="*/ 12 h 80"/>
                <a:gd name="T24" fmla="*/ 0 w 59"/>
                <a:gd name="T25" fmla="*/ 116 h 80"/>
                <a:gd name="T26" fmla="*/ 86 w 59"/>
                <a:gd name="T27" fmla="*/ 186 h 80"/>
                <a:gd name="T28" fmla="*/ 134 w 59"/>
                <a:gd name="T29" fmla="*/ 70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80">
                  <a:moveTo>
                    <a:pt x="59" y="30"/>
                  </a:moveTo>
                  <a:lnTo>
                    <a:pt x="59" y="30"/>
                  </a:lnTo>
                  <a:cubicBezTo>
                    <a:pt x="51" y="23"/>
                    <a:pt x="43" y="17"/>
                    <a:pt x="35" y="12"/>
                  </a:cubicBezTo>
                  <a:cubicBezTo>
                    <a:pt x="26" y="5"/>
                    <a:pt x="20" y="2"/>
                    <a:pt x="20" y="2"/>
                  </a:cubicBezTo>
                  <a:lnTo>
                    <a:pt x="20" y="1"/>
                  </a:lnTo>
                  <a:cubicBezTo>
                    <a:pt x="19" y="1"/>
                    <a:pt x="18" y="0"/>
                    <a:pt x="18" y="0"/>
                  </a:cubicBezTo>
                  <a:lnTo>
                    <a:pt x="17" y="0"/>
                  </a:lnTo>
                  <a:cubicBezTo>
                    <a:pt x="17" y="0"/>
                    <a:pt x="17" y="0"/>
                    <a:pt x="16" y="0"/>
                  </a:cubicBezTo>
                  <a:cubicBezTo>
                    <a:pt x="14" y="0"/>
                    <a:pt x="12" y="2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11"/>
                    <a:pt x="4" y="29"/>
                    <a:pt x="0" y="50"/>
                  </a:cubicBezTo>
                  <a:cubicBezTo>
                    <a:pt x="14" y="59"/>
                    <a:pt x="26" y="71"/>
                    <a:pt x="38" y="80"/>
                  </a:cubicBezTo>
                  <a:cubicBezTo>
                    <a:pt x="43" y="65"/>
                    <a:pt x="51" y="45"/>
                    <a:pt x="59" y="3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78" name="Freeform 48"/>
            <p:cNvSpPr>
              <a:spLocks/>
            </p:cNvSpPr>
            <p:nvPr/>
          </p:nvSpPr>
          <p:spPr bwMode="auto">
            <a:xfrm>
              <a:off x="868" y="1014"/>
              <a:ext cx="97" cy="101"/>
            </a:xfrm>
            <a:custGeom>
              <a:avLst/>
              <a:gdLst>
                <a:gd name="T0" fmla="*/ 147 w 64"/>
                <a:gd name="T1" fmla="*/ 118 h 66"/>
                <a:gd name="T2" fmla="*/ 147 w 64"/>
                <a:gd name="T3" fmla="*/ 118 h 66"/>
                <a:gd name="T4" fmla="*/ 138 w 64"/>
                <a:gd name="T5" fmla="*/ 3 h 66"/>
                <a:gd name="T6" fmla="*/ 59 w 64"/>
                <a:gd name="T7" fmla="*/ 0 h 66"/>
                <a:gd name="T8" fmla="*/ 50 w 64"/>
                <a:gd name="T9" fmla="*/ 0 h 66"/>
                <a:gd name="T10" fmla="*/ 21 w 64"/>
                <a:gd name="T11" fmla="*/ 0 h 66"/>
                <a:gd name="T12" fmla="*/ 3 w 64"/>
                <a:gd name="T13" fmla="*/ 12 h 66"/>
                <a:gd name="T14" fmla="*/ 0 w 64"/>
                <a:gd name="T15" fmla="*/ 23 h 66"/>
                <a:gd name="T16" fmla="*/ 64 w 64"/>
                <a:gd name="T17" fmla="*/ 155 h 66"/>
                <a:gd name="T18" fmla="*/ 147 w 64"/>
                <a:gd name="T19" fmla="*/ 118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66">
                  <a:moveTo>
                    <a:pt x="64" y="50"/>
                  </a:moveTo>
                  <a:lnTo>
                    <a:pt x="64" y="50"/>
                  </a:lnTo>
                  <a:cubicBezTo>
                    <a:pt x="61" y="35"/>
                    <a:pt x="60" y="19"/>
                    <a:pt x="60" y="1"/>
                  </a:cubicBezTo>
                  <a:cubicBezTo>
                    <a:pt x="45" y="0"/>
                    <a:pt x="33" y="0"/>
                    <a:pt x="26" y="0"/>
                  </a:cubicBezTo>
                  <a:cubicBezTo>
                    <a:pt x="25" y="0"/>
                    <a:pt x="23" y="0"/>
                    <a:pt x="22" y="0"/>
                  </a:cubicBezTo>
                  <a:cubicBezTo>
                    <a:pt x="14" y="0"/>
                    <a:pt x="9" y="0"/>
                    <a:pt x="9" y="0"/>
                  </a:cubicBezTo>
                  <a:cubicBezTo>
                    <a:pt x="6" y="0"/>
                    <a:pt x="3" y="2"/>
                    <a:pt x="1" y="5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0" y="16"/>
                    <a:pt x="4" y="36"/>
                    <a:pt x="28" y="66"/>
                  </a:cubicBezTo>
                  <a:cubicBezTo>
                    <a:pt x="40" y="60"/>
                    <a:pt x="52" y="55"/>
                    <a:pt x="64" y="5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79" name="Freeform 49"/>
            <p:cNvSpPr>
              <a:spLocks/>
            </p:cNvSpPr>
            <p:nvPr/>
          </p:nvSpPr>
          <p:spPr bwMode="auto">
            <a:xfrm>
              <a:off x="1480" y="1014"/>
              <a:ext cx="97" cy="101"/>
            </a:xfrm>
            <a:custGeom>
              <a:avLst/>
              <a:gdLst>
                <a:gd name="T0" fmla="*/ 147 w 64"/>
                <a:gd name="T1" fmla="*/ 23 h 66"/>
                <a:gd name="T2" fmla="*/ 147 w 64"/>
                <a:gd name="T3" fmla="*/ 23 h 66"/>
                <a:gd name="T4" fmla="*/ 142 w 64"/>
                <a:gd name="T5" fmla="*/ 12 h 66"/>
                <a:gd name="T6" fmla="*/ 124 w 64"/>
                <a:gd name="T7" fmla="*/ 0 h 66"/>
                <a:gd name="T8" fmla="*/ 97 w 64"/>
                <a:gd name="T9" fmla="*/ 0 h 66"/>
                <a:gd name="T10" fmla="*/ 85 w 64"/>
                <a:gd name="T11" fmla="*/ 0 h 66"/>
                <a:gd name="T12" fmla="*/ 9 w 64"/>
                <a:gd name="T13" fmla="*/ 3 h 66"/>
                <a:gd name="T14" fmla="*/ 0 w 64"/>
                <a:gd name="T15" fmla="*/ 118 h 66"/>
                <a:gd name="T16" fmla="*/ 83 w 64"/>
                <a:gd name="T17" fmla="*/ 155 h 66"/>
                <a:gd name="T18" fmla="*/ 147 w 64"/>
                <a:gd name="T19" fmla="*/ 23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66">
                  <a:moveTo>
                    <a:pt x="64" y="10"/>
                  </a:moveTo>
                  <a:lnTo>
                    <a:pt x="64" y="10"/>
                  </a:lnTo>
                  <a:cubicBezTo>
                    <a:pt x="64" y="9"/>
                    <a:pt x="63" y="6"/>
                    <a:pt x="62" y="5"/>
                  </a:cubicBezTo>
                  <a:cubicBezTo>
                    <a:pt x="60" y="2"/>
                    <a:pt x="58" y="0"/>
                    <a:pt x="54" y="0"/>
                  </a:cubicBezTo>
                  <a:cubicBezTo>
                    <a:pt x="54" y="0"/>
                    <a:pt x="50" y="0"/>
                    <a:pt x="42" y="0"/>
                  </a:cubicBezTo>
                  <a:cubicBezTo>
                    <a:pt x="40" y="0"/>
                    <a:pt x="39" y="0"/>
                    <a:pt x="37" y="0"/>
                  </a:cubicBezTo>
                  <a:cubicBezTo>
                    <a:pt x="30" y="0"/>
                    <a:pt x="19" y="0"/>
                    <a:pt x="4" y="1"/>
                  </a:cubicBezTo>
                  <a:cubicBezTo>
                    <a:pt x="4" y="18"/>
                    <a:pt x="2" y="35"/>
                    <a:pt x="0" y="50"/>
                  </a:cubicBezTo>
                  <a:cubicBezTo>
                    <a:pt x="11" y="55"/>
                    <a:pt x="24" y="60"/>
                    <a:pt x="36" y="66"/>
                  </a:cubicBezTo>
                  <a:cubicBezTo>
                    <a:pt x="60" y="36"/>
                    <a:pt x="63" y="16"/>
                    <a:pt x="64" y="1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80" name="Freeform 50"/>
            <p:cNvSpPr>
              <a:spLocks/>
            </p:cNvSpPr>
            <p:nvPr/>
          </p:nvSpPr>
          <p:spPr bwMode="auto">
            <a:xfrm>
              <a:off x="1382" y="1107"/>
              <a:ext cx="228" cy="161"/>
            </a:xfrm>
            <a:custGeom>
              <a:avLst/>
              <a:gdLst>
                <a:gd name="T0" fmla="*/ 0 w 151"/>
                <a:gd name="T1" fmla="*/ 245 h 106"/>
                <a:gd name="T2" fmla="*/ 0 w 151"/>
                <a:gd name="T3" fmla="*/ 245 h 106"/>
                <a:gd name="T4" fmla="*/ 340 w 151"/>
                <a:gd name="T5" fmla="*/ 138 h 106"/>
                <a:gd name="T6" fmla="*/ 340 w 151"/>
                <a:gd name="T7" fmla="*/ 137 h 106"/>
                <a:gd name="T8" fmla="*/ 344 w 151"/>
                <a:gd name="T9" fmla="*/ 125 h 106"/>
                <a:gd name="T10" fmla="*/ 335 w 151"/>
                <a:gd name="T11" fmla="*/ 106 h 106"/>
                <a:gd name="T12" fmla="*/ 326 w 151"/>
                <a:gd name="T13" fmla="*/ 99 h 106"/>
                <a:gd name="T14" fmla="*/ 326 w 151"/>
                <a:gd name="T15" fmla="*/ 99 h 106"/>
                <a:gd name="T16" fmla="*/ 326 w 151"/>
                <a:gd name="T17" fmla="*/ 99 h 106"/>
                <a:gd name="T18" fmla="*/ 310 w 151"/>
                <a:gd name="T19" fmla="*/ 88 h 106"/>
                <a:gd name="T20" fmla="*/ 303 w 151"/>
                <a:gd name="T21" fmla="*/ 84 h 106"/>
                <a:gd name="T22" fmla="*/ 219 w 151"/>
                <a:gd name="T23" fmla="*/ 35 h 106"/>
                <a:gd name="T24" fmla="*/ 143 w 151"/>
                <a:gd name="T25" fmla="*/ 0 h 106"/>
                <a:gd name="T26" fmla="*/ 91 w 151"/>
                <a:gd name="T27" fmla="*/ 147 h 106"/>
                <a:gd name="T28" fmla="*/ 0 w 151"/>
                <a:gd name="T29" fmla="*/ 245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1" h="106">
                  <a:moveTo>
                    <a:pt x="0" y="106"/>
                  </a:moveTo>
                  <a:lnTo>
                    <a:pt x="0" y="106"/>
                  </a:lnTo>
                  <a:cubicBezTo>
                    <a:pt x="114" y="100"/>
                    <a:pt x="146" y="64"/>
                    <a:pt x="149" y="60"/>
                  </a:cubicBezTo>
                  <a:lnTo>
                    <a:pt x="149" y="59"/>
                  </a:lnTo>
                  <a:cubicBezTo>
                    <a:pt x="150" y="58"/>
                    <a:pt x="151" y="56"/>
                    <a:pt x="151" y="54"/>
                  </a:cubicBezTo>
                  <a:cubicBezTo>
                    <a:pt x="151" y="51"/>
                    <a:pt x="150" y="47"/>
                    <a:pt x="147" y="46"/>
                  </a:cubicBezTo>
                  <a:cubicBezTo>
                    <a:pt x="147" y="46"/>
                    <a:pt x="146" y="45"/>
                    <a:pt x="143" y="43"/>
                  </a:cubicBezTo>
                  <a:cubicBezTo>
                    <a:pt x="141" y="42"/>
                    <a:pt x="139" y="40"/>
                    <a:pt x="136" y="38"/>
                  </a:cubicBezTo>
                  <a:cubicBezTo>
                    <a:pt x="135" y="37"/>
                    <a:pt x="134" y="37"/>
                    <a:pt x="133" y="36"/>
                  </a:cubicBezTo>
                  <a:cubicBezTo>
                    <a:pt x="125" y="31"/>
                    <a:pt x="112" y="23"/>
                    <a:pt x="96" y="15"/>
                  </a:cubicBezTo>
                  <a:cubicBezTo>
                    <a:pt x="85" y="9"/>
                    <a:pt x="73" y="4"/>
                    <a:pt x="63" y="0"/>
                  </a:cubicBezTo>
                  <a:cubicBezTo>
                    <a:pt x="58" y="25"/>
                    <a:pt x="50" y="46"/>
                    <a:pt x="40" y="64"/>
                  </a:cubicBezTo>
                  <a:cubicBezTo>
                    <a:pt x="29" y="83"/>
                    <a:pt x="16" y="97"/>
                    <a:pt x="0" y="10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81" name="Freeform 51"/>
            <p:cNvSpPr>
              <a:spLocks/>
            </p:cNvSpPr>
            <p:nvPr/>
          </p:nvSpPr>
          <p:spPr bwMode="auto">
            <a:xfrm>
              <a:off x="835" y="1107"/>
              <a:ext cx="226" cy="163"/>
            </a:xfrm>
            <a:custGeom>
              <a:avLst/>
              <a:gdLst>
                <a:gd name="T0" fmla="*/ 3 w 150"/>
                <a:gd name="T1" fmla="*/ 139 h 107"/>
                <a:gd name="T2" fmla="*/ 3 w 150"/>
                <a:gd name="T3" fmla="*/ 139 h 107"/>
                <a:gd name="T4" fmla="*/ 5 w 150"/>
                <a:gd name="T5" fmla="*/ 142 h 107"/>
                <a:gd name="T6" fmla="*/ 8 w 150"/>
                <a:gd name="T7" fmla="*/ 142 h 107"/>
                <a:gd name="T8" fmla="*/ 18 w 150"/>
                <a:gd name="T9" fmla="*/ 154 h 107"/>
                <a:gd name="T10" fmla="*/ 80 w 150"/>
                <a:gd name="T11" fmla="*/ 192 h 107"/>
                <a:gd name="T12" fmla="*/ 341 w 150"/>
                <a:gd name="T13" fmla="*/ 248 h 107"/>
                <a:gd name="T14" fmla="*/ 252 w 150"/>
                <a:gd name="T15" fmla="*/ 148 h 107"/>
                <a:gd name="T16" fmla="*/ 200 w 150"/>
                <a:gd name="T17" fmla="*/ 0 h 107"/>
                <a:gd name="T18" fmla="*/ 17 w 150"/>
                <a:gd name="T19" fmla="*/ 101 h 107"/>
                <a:gd name="T20" fmla="*/ 8 w 150"/>
                <a:gd name="T21" fmla="*/ 107 h 107"/>
                <a:gd name="T22" fmla="*/ 0 w 150"/>
                <a:gd name="T23" fmla="*/ 125 h 107"/>
                <a:gd name="T24" fmla="*/ 0 w 150"/>
                <a:gd name="T25" fmla="*/ 125 h 107"/>
                <a:gd name="T26" fmla="*/ 3 w 150"/>
                <a:gd name="T27" fmla="*/ 137 h 107"/>
                <a:gd name="T28" fmla="*/ 3 w 150"/>
                <a:gd name="T29" fmla="*/ 139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0" h="107">
                  <a:moveTo>
                    <a:pt x="1" y="60"/>
                  </a:moveTo>
                  <a:lnTo>
                    <a:pt x="1" y="60"/>
                  </a:lnTo>
                  <a:cubicBezTo>
                    <a:pt x="2" y="60"/>
                    <a:pt x="2" y="60"/>
                    <a:pt x="2" y="61"/>
                  </a:cubicBezTo>
                  <a:cubicBezTo>
                    <a:pt x="2" y="61"/>
                    <a:pt x="2" y="61"/>
                    <a:pt x="3" y="61"/>
                  </a:cubicBezTo>
                  <a:cubicBezTo>
                    <a:pt x="3" y="62"/>
                    <a:pt x="5" y="64"/>
                    <a:pt x="8" y="66"/>
                  </a:cubicBezTo>
                  <a:cubicBezTo>
                    <a:pt x="13" y="70"/>
                    <a:pt x="21" y="77"/>
                    <a:pt x="35" y="83"/>
                  </a:cubicBezTo>
                  <a:cubicBezTo>
                    <a:pt x="64" y="96"/>
                    <a:pt x="103" y="104"/>
                    <a:pt x="150" y="107"/>
                  </a:cubicBezTo>
                  <a:cubicBezTo>
                    <a:pt x="135" y="97"/>
                    <a:pt x="121" y="83"/>
                    <a:pt x="111" y="64"/>
                  </a:cubicBezTo>
                  <a:cubicBezTo>
                    <a:pt x="100" y="46"/>
                    <a:pt x="93" y="25"/>
                    <a:pt x="88" y="0"/>
                  </a:cubicBezTo>
                  <a:cubicBezTo>
                    <a:pt x="50" y="15"/>
                    <a:pt x="19" y="35"/>
                    <a:pt x="7" y="43"/>
                  </a:cubicBezTo>
                  <a:cubicBezTo>
                    <a:pt x="5" y="45"/>
                    <a:pt x="4" y="46"/>
                    <a:pt x="3" y="46"/>
                  </a:cubicBezTo>
                  <a:cubicBezTo>
                    <a:pt x="1" y="47"/>
                    <a:pt x="0" y="51"/>
                    <a:pt x="0" y="54"/>
                  </a:cubicBezTo>
                  <a:cubicBezTo>
                    <a:pt x="0" y="56"/>
                    <a:pt x="0" y="58"/>
                    <a:pt x="1" y="59"/>
                  </a:cubicBezTo>
                  <a:cubicBezTo>
                    <a:pt x="1" y="60"/>
                    <a:pt x="1" y="60"/>
                    <a:pt x="1" y="6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82" name="Freeform 52"/>
            <p:cNvSpPr>
              <a:spLocks/>
            </p:cNvSpPr>
            <p:nvPr/>
          </p:nvSpPr>
          <p:spPr bwMode="auto">
            <a:xfrm>
              <a:off x="1242" y="1282"/>
              <a:ext cx="229" cy="37"/>
            </a:xfrm>
            <a:custGeom>
              <a:avLst/>
              <a:gdLst>
                <a:gd name="T0" fmla="*/ 252 w 152"/>
                <a:gd name="T1" fmla="*/ 57 h 24"/>
                <a:gd name="T2" fmla="*/ 252 w 152"/>
                <a:gd name="T3" fmla="*/ 57 h 24"/>
                <a:gd name="T4" fmla="*/ 337 w 152"/>
                <a:gd name="T5" fmla="*/ 34 h 24"/>
                <a:gd name="T6" fmla="*/ 342 w 152"/>
                <a:gd name="T7" fmla="*/ 17 h 24"/>
                <a:gd name="T8" fmla="*/ 322 w 152"/>
                <a:gd name="T9" fmla="*/ 0 h 24"/>
                <a:gd name="T10" fmla="*/ 259 w 152"/>
                <a:gd name="T11" fmla="*/ 8 h 24"/>
                <a:gd name="T12" fmla="*/ 246 w 152"/>
                <a:gd name="T13" fmla="*/ 9 h 24"/>
                <a:gd name="T14" fmla="*/ 196 w 152"/>
                <a:gd name="T15" fmla="*/ 12 h 24"/>
                <a:gd name="T16" fmla="*/ 154 w 152"/>
                <a:gd name="T17" fmla="*/ 9 h 24"/>
                <a:gd name="T18" fmla="*/ 154 w 152"/>
                <a:gd name="T19" fmla="*/ 9 h 24"/>
                <a:gd name="T20" fmla="*/ 111 w 152"/>
                <a:gd name="T21" fmla="*/ 9 h 24"/>
                <a:gd name="T22" fmla="*/ 3 w 152"/>
                <a:gd name="T23" fmla="*/ 22 h 24"/>
                <a:gd name="T24" fmla="*/ 0 w 152"/>
                <a:gd name="T25" fmla="*/ 26 h 24"/>
                <a:gd name="T26" fmla="*/ 5 w 152"/>
                <a:gd name="T27" fmla="*/ 26 h 24"/>
                <a:gd name="T28" fmla="*/ 5 w 152"/>
                <a:gd name="T29" fmla="*/ 26 h 24"/>
                <a:gd name="T30" fmla="*/ 45 w 152"/>
                <a:gd name="T31" fmla="*/ 26 h 24"/>
                <a:gd name="T32" fmla="*/ 157 w 152"/>
                <a:gd name="T33" fmla="*/ 43 h 24"/>
                <a:gd name="T34" fmla="*/ 252 w 152"/>
                <a:gd name="T35" fmla="*/ 57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2" h="24">
                  <a:moveTo>
                    <a:pt x="111" y="24"/>
                  </a:moveTo>
                  <a:lnTo>
                    <a:pt x="111" y="24"/>
                  </a:lnTo>
                  <a:cubicBezTo>
                    <a:pt x="129" y="24"/>
                    <a:pt x="143" y="20"/>
                    <a:pt x="149" y="14"/>
                  </a:cubicBezTo>
                  <a:cubicBezTo>
                    <a:pt x="151" y="12"/>
                    <a:pt x="152" y="9"/>
                    <a:pt x="151" y="7"/>
                  </a:cubicBezTo>
                  <a:cubicBezTo>
                    <a:pt x="151" y="2"/>
                    <a:pt x="149" y="0"/>
                    <a:pt x="142" y="0"/>
                  </a:cubicBezTo>
                  <a:cubicBezTo>
                    <a:pt x="136" y="0"/>
                    <a:pt x="127" y="1"/>
                    <a:pt x="114" y="3"/>
                  </a:cubicBezTo>
                  <a:cubicBezTo>
                    <a:pt x="112" y="3"/>
                    <a:pt x="110" y="3"/>
                    <a:pt x="108" y="4"/>
                  </a:cubicBezTo>
                  <a:cubicBezTo>
                    <a:pt x="102" y="4"/>
                    <a:pt x="95" y="5"/>
                    <a:pt x="86" y="5"/>
                  </a:cubicBezTo>
                  <a:cubicBezTo>
                    <a:pt x="81" y="5"/>
                    <a:pt x="75" y="5"/>
                    <a:pt x="68" y="4"/>
                  </a:cubicBezTo>
                  <a:cubicBezTo>
                    <a:pt x="62" y="4"/>
                    <a:pt x="55" y="4"/>
                    <a:pt x="49" y="4"/>
                  </a:cubicBezTo>
                  <a:cubicBezTo>
                    <a:pt x="35" y="4"/>
                    <a:pt x="17" y="5"/>
                    <a:pt x="1" y="9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9" y="11"/>
                    <a:pt x="15" y="11"/>
                    <a:pt x="20" y="11"/>
                  </a:cubicBezTo>
                  <a:cubicBezTo>
                    <a:pt x="41" y="11"/>
                    <a:pt x="55" y="14"/>
                    <a:pt x="69" y="18"/>
                  </a:cubicBezTo>
                  <a:cubicBezTo>
                    <a:pt x="82" y="21"/>
                    <a:pt x="94" y="24"/>
                    <a:pt x="111" y="2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83" name="Freeform 53"/>
            <p:cNvSpPr>
              <a:spLocks/>
            </p:cNvSpPr>
            <p:nvPr/>
          </p:nvSpPr>
          <p:spPr bwMode="auto">
            <a:xfrm>
              <a:off x="974" y="1282"/>
              <a:ext cx="229" cy="37"/>
            </a:xfrm>
            <a:custGeom>
              <a:avLst/>
              <a:gdLst>
                <a:gd name="T0" fmla="*/ 188 w 152"/>
                <a:gd name="T1" fmla="*/ 9 h 24"/>
                <a:gd name="T2" fmla="*/ 188 w 152"/>
                <a:gd name="T3" fmla="*/ 9 h 24"/>
                <a:gd name="T4" fmla="*/ 148 w 152"/>
                <a:gd name="T5" fmla="*/ 12 h 24"/>
                <a:gd name="T6" fmla="*/ 99 w 152"/>
                <a:gd name="T7" fmla="*/ 9 h 24"/>
                <a:gd name="T8" fmla="*/ 84 w 152"/>
                <a:gd name="T9" fmla="*/ 8 h 24"/>
                <a:gd name="T10" fmla="*/ 23 w 152"/>
                <a:gd name="T11" fmla="*/ 0 h 24"/>
                <a:gd name="T12" fmla="*/ 0 w 152"/>
                <a:gd name="T13" fmla="*/ 17 h 24"/>
                <a:gd name="T14" fmla="*/ 8 w 152"/>
                <a:gd name="T15" fmla="*/ 34 h 24"/>
                <a:gd name="T16" fmla="*/ 93 w 152"/>
                <a:gd name="T17" fmla="*/ 57 h 24"/>
                <a:gd name="T18" fmla="*/ 188 w 152"/>
                <a:gd name="T19" fmla="*/ 43 h 24"/>
                <a:gd name="T20" fmla="*/ 297 w 152"/>
                <a:gd name="T21" fmla="*/ 26 h 24"/>
                <a:gd name="T22" fmla="*/ 337 w 152"/>
                <a:gd name="T23" fmla="*/ 26 h 24"/>
                <a:gd name="T24" fmla="*/ 340 w 152"/>
                <a:gd name="T25" fmla="*/ 26 h 24"/>
                <a:gd name="T26" fmla="*/ 345 w 152"/>
                <a:gd name="T27" fmla="*/ 26 h 24"/>
                <a:gd name="T28" fmla="*/ 342 w 152"/>
                <a:gd name="T29" fmla="*/ 22 h 24"/>
                <a:gd name="T30" fmla="*/ 234 w 152"/>
                <a:gd name="T31" fmla="*/ 9 h 24"/>
                <a:gd name="T32" fmla="*/ 234 w 152"/>
                <a:gd name="T33" fmla="*/ 9 h 24"/>
                <a:gd name="T34" fmla="*/ 191 w 152"/>
                <a:gd name="T35" fmla="*/ 9 h 24"/>
                <a:gd name="T36" fmla="*/ 188 w 152"/>
                <a:gd name="T37" fmla="*/ 9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2" h="24">
                  <a:moveTo>
                    <a:pt x="83" y="4"/>
                  </a:moveTo>
                  <a:lnTo>
                    <a:pt x="83" y="4"/>
                  </a:lnTo>
                  <a:cubicBezTo>
                    <a:pt x="77" y="5"/>
                    <a:pt x="71" y="5"/>
                    <a:pt x="65" y="5"/>
                  </a:cubicBezTo>
                  <a:cubicBezTo>
                    <a:pt x="56" y="5"/>
                    <a:pt x="49" y="4"/>
                    <a:pt x="44" y="4"/>
                  </a:cubicBezTo>
                  <a:cubicBezTo>
                    <a:pt x="41" y="3"/>
                    <a:pt x="39" y="3"/>
                    <a:pt x="37" y="3"/>
                  </a:cubicBezTo>
                  <a:cubicBezTo>
                    <a:pt x="24" y="1"/>
                    <a:pt x="16" y="0"/>
                    <a:pt x="10" y="0"/>
                  </a:cubicBezTo>
                  <a:cubicBezTo>
                    <a:pt x="2" y="0"/>
                    <a:pt x="1" y="2"/>
                    <a:pt x="0" y="7"/>
                  </a:cubicBezTo>
                  <a:cubicBezTo>
                    <a:pt x="0" y="9"/>
                    <a:pt x="1" y="11"/>
                    <a:pt x="3" y="14"/>
                  </a:cubicBezTo>
                  <a:cubicBezTo>
                    <a:pt x="8" y="20"/>
                    <a:pt x="23" y="24"/>
                    <a:pt x="41" y="24"/>
                  </a:cubicBezTo>
                  <a:cubicBezTo>
                    <a:pt x="58" y="24"/>
                    <a:pt x="70" y="21"/>
                    <a:pt x="83" y="18"/>
                  </a:cubicBezTo>
                  <a:cubicBezTo>
                    <a:pt x="96" y="14"/>
                    <a:pt x="110" y="11"/>
                    <a:pt x="131" y="11"/>
                  </a:cubicBezTo>
                  <a:cubicBezTo>
                    <a:pt x="137" y="11"/>
                    <a:pt x="143" y="11"/>
                    <a:pt x="149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1" y="11"/>
                    <a:pt x="152" y="11"/>
                    <a:pt x="152" y="11"/>
                  </a:cubicBezTo>
                  <a:cubicBezTo>
                    <a:pt x="152" y="10"/>
                    <a:pt x="151" y="9"/>
                    <a:pt x="151" y="9"/>
                  </a:cubicBezTo>
                  <a:cubicBezTo>
                    <a:pt x="135" y="5"/>
                    <a:pt x="117" y="4"/>
                    <a:pt x="103" y="4"/>
                  </a:cubicBezTo>
                  <a:cubicBezTo>
                    <a:pt x="96" y="4"/>
                    <a:pt x="90" y="4"/>
                    <a:pt x="84" y="4"/>
                  </a:cubicBezTo>
                  <a:lnTo>
                    <a:pt x="83" y="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84" name="Freeform 54"/>
            <p:cNvSpPr>
              <a:spLocks/>
            </p:cNvSpPr>
            <p:nvPr/>
          </p:nvSpPr>
          <p:spPr bwMode="auto">
            <a:xfrm>
              <a:off x="2798" y="1952"/>
              <a:ext cx="885" cy="258"/>
            </a:xfrm>
            <a:custGeom>
              <a:avLst/>
              <a:gdLst>
                <a:gd name="T0" fmla="*/ 1280 w 587"/>
                <a:gd name="T1" fmla="*/ 56 h 169"/>
                <a:gd name="T2" fmla="*/ 1303 w 587"/>
                <a:gd name="T3" fmla="*/ 168 h 169"/>
                <a:gd name="T4" fmla="*/ 1123 w 587"/>
                <a:gd name="T5" fmla="*/ 221 h 169"/>
                <a:gd name="T6" fmla="*/ 1132 w 587"/>
                <a:gd name="T7" fmla="*/ 52 h 169"/>
                <a:gd name="T8" fmla="*/ 1089 w 587"/>
                <a:gd name="T9" fmla="*/ 221 h 169"/>
                <a:gd name="T10" fmla="*/ 939 w 587"/>
                <a:gd name="T11" fmla="*/ 310 h 169"/>
                <a:gd name="T12" fmla="*/ 977 w 587"/>
                <a:gd name="T13" fmla="*/ 128 h 169"/>
                <a:gd name="T14" fmla="*/ 807 w 587"/>
                <a:gd name="T15" fmla="*/ 180 h 169"/>
                <a:gd name="T16" fmla="*/ 731 w 587"/>
                <a:gd name="T17" fmla="*/ 173 h 169"/>
                <a:gd name="T18" fmla="*/ 478 w 587"/>
                <a:gd name="T19" fmla="*/ 110 h 169"/>
                <a:gd name="T20" fmla="*/ 666 w 587"/>
                <a:gd name="T21" fmla="*/ 49 h 169"/>
                <a:gd name="T22" fmla="*/ 779 w 587"/>
                <a:gd name="T23" fmla="*/ 105 h 169"/>
                <a:gd name="T24" fmla="*/ 832 w 587"/>
                <a:gd name="T25" fmla="*/ 85 h 169"/>
                <a:gd name="T26" fmla="*/ 443 w 587"/>
                <a:gd name="T27" fmla="*/ 111 h 169"/>
                <a:gd name="T28" fmla="*/ 748 w 587"/>
                <a:gd name="T29" fmla="*/ 208 h 169"/>
                <a:gd name="T30" fmla="*/ 796 w 587"/>
                <a:gd name="T31" fmla="*/ 264 h 169"/>
                <a:gd name="T32" fmla="*/ 482 w 587"/>
                <a:gd name="T33" fmla="*/ 289 h 169"/>
                <a:gd name="T34" fmla="*/ 448 w 587"/>
                <a:gd name="T35" fmla="*/ 292 h 169"/>
                <a:gd name="T36" fmla="*/ 460 w 587"/>
                <a:gd name="T37" fmla="*/ 340 h 169"/>
                <a:gd name="T38" fmla="*/ 350 w 587"/>
                <a:gd name="T39" fmla="*/ 287 h 169"/>
                <a:gd name="T40" fmla="*/ 371 w 587"/>
                <a:gd name="T41" fmla="*/ 128 h 169"/>
                <a:gd name="T42" fmla="*/ 179 w 587"/>
                <a:gd name="T43" fmla="*/ 189 h 169"/>
                <a:gd name="T44" fmla="*/ 103 w 587"/>
                <a:gd name="T45" fmla="*/ 0 h 169"/>
                <a:gd name="T46" fmla="*/ 0 w 587"/>
                <a:gd name="T47" fmla="*/ 67 h 169"/>
                <a:gd name="T48" fmla="*/ 98 w 587"/>
                <a:gd name="T49" fmla="*/ 32 h 169"/>
                <a:gd name="T50" fmla="*/ 116 w 587"/>
                <a:gd name="T51" fmla="*/ 333 h 169"/>
                <a:gd name="T52" fmla="*/ 152 w 587"/>
                <a:gd name="T53" fmla="*/ 342 h 169"/>
                <a:gd name="T54" fmla="*/ 314 w 587"/>
                <a:gd name="T55" fmla="*/ 101 h 169"/>
                <a:gd name="T56" fmla="*/ 326 w 587"/>
                <a:gd name="T57" fmla="*/ 217 h 169"/>
                <a:gd name="T58" fmla="*/ 398 w 587"/>
                <a:gd name="T59" fmla="*/ 394 h 169"/>
                <a:gd name="T60" fmla="*/ 568 w 587"/>
                <a:gd name="T61" fmla="*/ 394 h 169"/>
                <a:gd name="T62" fmla="*/ 841 w 587"/>
                <a:gd name="T63" fmla="*/ 238 h 169"/>
                <a:gd name="T64" fmla="*/ 825 w 587"/>
                <a:gd name="T65" fmla="*/ 198 h 169"/>
                <a:gd name="T66" fmla="*/ 888 w 587"/>
                <a:gd name="T67" fmla="*/ 98 h 169"/>
                <a:gd name="T68" fmla="*/ 945 w 587"/>
                <a:gd name="T69" fmla="*/ 128 h 169"/>
                <a:gd name="T70" fmla="*/ 908 w 587"/>
                <a:gd name="T71" fmla="*/ 310 h 169"/>
                <a:gd name="T72" fmla="*/ 1093 w 587"/>
                <a:gd name="T73" fmla="*/ 273 h 169"/>
                <a:gd name="T74" fmla="*/ 1334 w 587"/>
                <a:gd name="T75" fmla="*/ 159 h 1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7" h="169">
                  <a:moveTo>
                    <a:pt x="563" y="24"/>
                  </a:moveTo>
                  <a:lnTo>
                    <a:pt x="563" y="24"/>
                  </a:lnTo>
                  <a:cubicBezTo>
                    <a:pt x="559" y="24"/>
                    <a:pt x="555" y="27"/>
                    <a:pt x="555" y="32"/>
                  </a:cubicBezTo>
                  <a:cubicBezTo>
                    <a:pt x="555" y="39"/>
                    <a:pt x="573" y="43"/>
                    <a:pt x="573" y="72"/>
                  </a:cubicBezTo>
                  <a:cubicBezTo>
                    <a:pt x="573" y="94"/>
                    <a:pt x="555" y="149"/>
                    <a:pt x="527" y="149"/>
                  </a:cubicBezTo>
                  <a:cubicBezTo>
                    <a:pt x="502" y="149"/>
                    <a:pt x="494" y="115"/>
                    <a:pt x="494" y="95"/>
                  </a:cubicBezTo>
                  <a:cubicBezTo>
                    <a:pt x="494" y="74"/>
                    <a:pt x="507" y="55"/>
                    <a:pt x="507" y="34"/>
                  </a:cubicBezTo>
                  <a:cubicBezTo>
                    <a:pt x="507" y="28"/>
                    <a:pt x="504" y="22"/>
                    <a:pt x="498" y="22"/>
                  </a:cubicBezTo>
                  <a:cubicBezTo>
                    <a:pt x="481" y="22"/>
                    <a:pt x="478" y="67"/>
                    <a:pt x="478" y="79"/>
                  </a:cubicBezTo>
                  <a:cubicBezTo>
                    <a:pt x="478" y="84"/>
                    <a:pt x="479" y="90"/>
                    <a:pt x="479" y="95"/>
                  </a:cubicBezTo>
                  <a:cubicBezTo>
                    <a:pt x="471" y="109"/>
                    <a:pt x="445" y="154"/>
                    <a:pt x="425" y="154"/>
                  </a:cubicBezTo>
                  <a:cubicBezTo>
                    <a:pt x="415" y="154"/>
                    <a:pt x="413" y="141"/>
                    <a:pt x="413" y="133"/>
                  </a:cubicBezTo>
                  <a:cubicBezTo>
                    <a:pt x="413" y="119"/>
                    <a:pt x="417" y="107"/>
                    <a:pt x="421" y="94"/>
                  </a:cubicBezTo>
                  <a:cubicBezTo>
                    <a:pt x="425" y="81"/>
                    <a:pt x="430" y="68"/>
                    <a:pt x="430" y="55"/>
                  </a:cubicBezTo>
                  <a:cubicBezTo>
                    <a:pt x="430" y="38"/>
                    <a:pt x="420" y="27"/>
                    <a:pt x="403" y="27"/>
                  </a:cubicBezTo>
                  <a:cubicBezTo>
                    <a:pt x="376" y="27"/>
                    <a:pt x="355" y="51"/>
                    <a:pt x="355" y="77"/>
                  </a:cubicBezTo>
                  <a:cubicBezTo>
                    <a:pt x="355" y="80"/>
                    <a:pt x="357" y="83"/>
                    <a:pt x="360" y="84"/>
                  </a:cubicBezTo>
                  <a:cubicBezTo>
                    <a:pt x="349" y="77"/>
                    <a:pt x="332" y="75"/>
                    <a:pt x="322" y="74"/>
                  </a:cubicBezTo>
                  <a:cubicBezTo>
                    <a:pt x="302" y="73"/>
                    <a:pt x="283" y="73"/>
                    <a:pt x="263" y="70"/>
                  </a:cubicBezTo>
                  <a:cubicBezTo>
                    <a:pt x="253" y="69"/>
                    <a:pt x="210" y="60"/>
                    <a:pt x="210" y="47"/>
                  </a:cubicBezTo>
                  <a:cubicBezTo>
                    <a:pt x="210" y="42"/>
                    <a:pt x="215" y="39"/>
                    <a:pt x="218" y="37"/>
                  </a:cubicBezTo>
                  <a:cubicBezTo>
                    <a:pt x="238" y="26"/>
                    <a:pt x="271" y="21"/>
                    <a:pt x="293" y="21"/>
                  </a:cubicBezTo>
                  <a:cubicBezTo>
                    <a:pt x="308" y="21"/>
                    <a:pt x="339" y="24"/>
                    <a:pt x="348" y="36"/>
                  </a:cubicBezTo>
                  <a:cubicBezTo>
                    <a:pt x="346" y="39"/>
                    <a:pt x="343" y="42"/>
                    <a:pt x="343" y="45"/>
                  </a:cubicBezTo>
                  <a:cubicBezTo>
                    <a:pt x="343" y="50"/>
                    <a:pt x="346" y="52"/>
                    <a:pt x="350" y="52"/>
                  </a:cubicBezTo>
                  <a:cubicBezTo>
                    <a:pt x="357" y="52"/>
                    <a:pt x="366" y="44"/>
                    <a:pt x="366" y="37"/>
                  </a:cubicBezTo>
                  <a:cubicBezTo>
                    <a:pt x="366" y="13"/>
                    <a:pt x="314" y="8"/>
                    <a:pt x="297" y="8"/>
                  </a:cubicBezTo>
                  <a:cubicBezTo>
                    <a:pt x="274" y="8"/>
                    <a:pt x="195" y="16"/>
                    <a:pt x="195" y="48"/>
                  </a:cubicBezTo>
                  <a:cubicBezTo>
                    <a:pt x="195" y="59"/>
                    <a:pt x="207" y="68"/>
                    <a:pt x="217" y="72"/>
                  </a:cubicBezTo>
                  <a:cubicBezTo>
                    <a:pt x="252" y="88"/>
                    <a:pt x="291" y="84"/>
                    <a:pt x="329" y="89"/>
                  </a:cubicBezTo>
                  <a:cubicBezTo>
                    <a:pt x="337" y="90"/>
                    <a:pt x="354" y="95"/>
                    <a:pt x="354" y="105"/>
                  </a:cubicBezTo>
                  <a:cubicBezTo>
                    <a:pt x="354" y="108"/>
                    <a:pt x="352" y="111"/>
                    <a:pt x="350" y="113"/>
                  </a:cubicBezTo>
                  <a:cubicBezTo>
                    <a:pt x="330" y="137"/>
                    <a:pt x="283" y="154"/>
                    <a:pt x="253" y="154"/>
                  </a:cubicBezTo>
                  <a:cubicBezTo>
                    <a:pt x="233" y="154"/>
                    <a:pt x="212" y="146"/>
                    <a:pt x="212" y="124"/>
                  </a:cubicBezTo>
                  <a:cubicBezTo>
                    <a:pt x="212" y="119"/>
                    <a:pt x="211" y="113"/>
                    <a:pt x="205" y="113"/>
                  </a:cubicBezTo>
                  <a:cubicBezTo>
                    <a:pt x="199" y="113"/>
                    <a:pt x="197" y="120"/>
                    <a:pt x="197" y="125"/>
                  </a:cubicBezTo>
                  <a:cubicBezTo>
                    <a:pt x="197" y="133"/>
                    <a:pt x="200" y="140"/>
                    <a:pt x="204" y="146"/>
                  </a:cubicBezTo>
                  <a:cubicBezTo>
                    <a:pt x="203" y="146"/>
                    <a:pt x="203" y="146"/>
                    <a:pt x="202" y="146"/>
                  </a:cubicBezTo>
                  <a:cubicBezTo>
                    <a:pt x="197" y="146"/>
                    <a:pt x="189" y="154"/>
                    <a:pt x="178" y="154"/>
                  </a:cubicBezTo>
                  <a:cubicBezTo>
                    <a:pt x="161" y="154"/>
                    <a:pt x="154" y="139"/>
                    <a:pt x="154" y="123"/>
                  </a:cubicBezTo>
                  <a:cubicBezTo>
                    <a:pt x="154" y="112"/>
                    <a:pt x="156" y="101"/>
                    <a:pt x="158" y="89"/>
                  </a:cubicBezTo>
                  <a:cubicBezTo>
                    <a:pt x="161" y="78"/>
                    <a:pt x="163" y="67"/>
                    <a:pt x="163" y="55"/>
                  </a:cubicBezTo>
                  <a:cubicBezTo>
                    <a:pt x="163" y="42"/>
                    <a:pt x="156" y="27"/>
                    <a:pt x="141" y="27"/>
                  </a:cubicBezTo>
                  <a:cubicBezTo>
                    <a:pt x="116" y="27"/>
                    <a:pt x="91" y="61"/>
                    <a:pt x="79" y="81"/>
                  </a:cubicBezTo>
                  <a:cubicBezTo>
                    <a:pt x="80" y="70"/>
                    <a:pt x="82" y="59"/>
                    <a:pt x="82" y="48"/>
                  </a:cubicBezTo>
                  <a:cubicBezTo>
                    <a:pt x="82" y="25"/>
                    <a:pt x="71" y="0"/>
                    <a:pt x="45" y="0"/>
                  </a:cubicBezTo>
                  <a:cubicBezTo>
                    <a:pt x="29" y="0"/>
                    <a:pt x="10" y="12"/>
                    <a:pt x="2" y="24"/>
                  </a:cubicBezTo>
                  <a:cubicBezTo>
                    <a:pt x="1" y="26"/>
                    <a:pt x="0" y="27"/>
                    <a:pt x="0" y="29"/>
                  </a:cubicBezTo>
                  <a:cubicBezTo>
                    <a:pt x="0" y="33"/>
                    <a:pt x="3" y="36"/>
                    <a:pt x="6" y="36"/>
                  </a:cubicBezTo>
                  <a:cubicBezTo>
                    <a:pt x="14" y="36"/>
                    <a:pt x="22" y="14"/>
                    <a:pt x="43" y="14"/>
                  </a:cubicBezTo>
                  <a:cubicBezTo>
                    <a:pt x="62" y="14"/>
                    <a:pt x="67" y="38"/>
                    <a:pt x="67" y="53"/>
                  </a:cubicBezTo>
                  <a:cubicBezTo>
                    <a:pt x="67" y="85"/>
                    <a:pt x="51" y="117"/>
                    <a:pt x="51" y="143"/>
                  </a:cubicBezTo>
                  <a:cubicBezTo>
                    <a:pt x="51" y="147"/>
                    <a:pt x="53" y="155"/>
                    <a:pt x="59" y="155"/>
                  </a:cubicBezTo>
                  <a:cubicBezTo>
                    <a:pt x="63" y="155"/>
                    <a:pt x="66" y="151"/>
                    <a:pt x="67" y="147"/>
                  </a:cubicBezTo>
                  <a:cubicBezTo>
                    <a:pt x="70" y="138"/>
                    <a:pt x="70" y="129"/>
                    <a:pt x="74" y="119"/>
                  </a:cubicBezTo>
                  <a:cubicBezTo>
                    <a:pt x="82" y="100"/>
                    <a:pt x="113" y="43"/>
                    <a:pt x="138" y="43"/>
                  </a:cubicBezTo>
                  <a:cubicBezTo>
                    <a:pt x="146" y="43"/>
                    <a:pt x="147" y="51"/>
                    <a:pt x="147" y="57"/>
                  </a:cubicBezTo>
                  <a:cubicBezTo>
                    <a:pt x="147" y="69"/>
                    <a:pt x="145" y="81"/>
                    <a:pt x="143" y="93"/>
                  </a:cubicBezTo>
                  <a:cubicBezTo>
                    <a:pt x="141" y="104"/>
                    <a:pt x="139" y="116"/>
                    <a:pt x="139" y="128"/>
                  </a:cubicBezTo>
                  <a:cubicBezTo>
                    <a:pt x="139" y="150"/>
                    <a:pt x="151" y="169"/>
                    <a:pt x="175" y="169"/>
                  </a:cubicBezTo>
                  <a:cubicBezTo>
                    <a:pt x="183" y="169"/>
                    <a:pt x="207" y="163"/>
                    <a:pt x="208" y="152"/>
                  </a:cubicBezTo>
                  <a:cubicBezTo>
                    <a:pt x="218" y="163"/>
                    <a:pt x="234" y="169"/>
                    <a:pt x="250" y="169"/>
                  </a:cubicBezTo>
                  <a:cubicBezTo>
                    <a:pt x="289" y="169"/>
                    <a:pt x="340" y="147"/>
                    <a:pt x="364" y="116"/>
                  </a:cubicBezTo>
                  <a:cubicBezTo>
                    <a:pt x="368" y="112"/>
                    <a:pt x="370" y="107"/>
                    <a:pt x="370" y="102"/>
                  </a:cubicBezTo>
                  <a:cubicBezTo>
                    <a:pt x="370" y="94"/>
                    <a:pt x="366" y="89"/>
                    <a:pt x="360" y="85"/>
                  </a:cubicBezTo>
                  <a:cubicBezTo>
                    <a:pt x="361" y="85"/>
                    <a:pt x="362" y="85"/>
                    <a:pt x="363" y="85"/>
                  </a:cubicBezTo>
                  <a:cubicBezTo>
                    <a:pt x="367" y="85"/>
                    <a:pt x="371" y="81"/>
                    <a:pt x="371" y="77"/>
                  </a:cubicBezTo>
                  <a:cubicBezTo>
                    <a:pt x="371" y="60"/>
                    <a:pt x="376" y="49"/>
                    <a:pt x="391" y="42"/>
                  </a:cubicBezTo>
                  <a:cubicBezTo>
                    <a:pt x="394" y="41"/>
                    <a:pt x="397" y="40"/>
                    <a:pt x="400" y="40"/>
                  </a:cubicBezTo>
                  <a:cubicBezTo>
                    <a:pt x="409" y="40"/>
                    <a:pt x="416" y="47"/>
                    <a:pt x="416" y="55"/>
                  </a:cubicBezTo>
                  <a:cubicBezTo>
                    <a:pt x="416" y="68"/>
                    <a:pt x="411" y="81"/>
                    <a:pt x="407" y="94"/>
                  </a:cubicBezTo>
                  <a:cubicBezTo>
                    <a:pt x="403" y="107"/>
                    <a:pt x="399" y="120"/>
                    <a:pt x="399" y="133"/>
                  </a:cubicBezTo>
                  <a:cubicBezTo>
                    <a:pt x="399" y="149"/>
                    <a:pt x="406" y="169"/>
                    <a:pt x="425" y="169"/>
                  </a:cubicBezTo>
                  <a:cubicBezTo>
                    <a:pt x="444" y="169"/>
                    <a:pt x="471" y="132"/>
                    <a:pt x="481" y="117"/>
                  </a:cubicBezTo>
                  <a:cubicBezTo>
                    <a:pt x="486" y="137"/>
                    <a:pt x="499" y="164"/>
                    <a:pt x="524" y="164"/>
                  </a:cubicBezTo>
                  <a:cubicBezTo>
                    <a:pt x="562" y="164"/>
                    <a:pt x="587" y="101"/>
                    <a:pt x="587" y="68"/>
                  </a:cubicBezTo>
                  <a:cubicBezTo>
                    <a:pt x="587" y="55"/>
                    <a:pt x="581" y="24"/>
                    <a:pt x="563" y="2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85" name="Freeform 55"/>
            <p:cNvSpPr>
              <a:spLocks/>
            </p:cNvSpPr>
            <p:nvPr/>
          </p:nvSpPr>
          <p:spPr bwMode="auto">
            <a:xfrm>
              <a:off x="1758" y="1965"/>
              <a:ext cx="265" cy="245"/>
            </a:xfrm>
            <a:custGeom>
              <a:avLst/>
              <a:gdLst>
                <a:gd name="T0" fmla="*/ 288 w 176"/>
                <a:gd name="T1" fmla="*/ 152 h 161"/>
                <a:gd name="T2" fmla="*/ 288 w 176"/>
                <a:gd name="T3" fmla="*/ 152 h 161"/>
                <a:gd name="T4" fmla="*/ 157 w 176"/>
                <a:gd name="T5" fmla="*/ 143 h 161"/>
                <a:gd name="T6" fmla="*/ 36 w 176"/>
                <a:gd name="T7" fmla="*/ 90 h 161"/>
                <a:gd name="T8" fmla="*/ 54 w 176"/>
                <a:gd name="T9" fmla="*/ 67 h 161"/>
                <a:gd name="T10" fmla="*/ 224 w 176"/>
                <a:gd name="T11" fmla="*/ 30 h 161"/>
                <a:gd name="T12" fmla="*/ 346 w 176"/>
                <a:gd name="T13" fmla="*/ 65 h 161"/>
                <a:gd name="T14" fmla="*/ 336 w 176"/>
                <a:gd name="T15" fmla="*/ 85 h 161"/>
                <a:gd name="T16" fmla="*/ 354 w 176"/>
                <a:gd name="T17" fmla="*/ 102 h 161"/>
                <a:gd name="T18" fmla="*/ 387 w 176"/>
                <a:gd name="T19" fmla="*/ 67 h 161"/>
                <a:gd name="T20" fmla="*/ 232 w 176"/>
                <a:gd name="T21" fmla="*/ 0 h 161"/>
                <a:gd name="T22" fmla="*/ 0 w 176"/>
                <a:gd name="T23" fmla="*/ 93 h 161"/>
                <a:gd name="T24" fmla="*/ 50 w 176"/>
                <a:gd name="T25" fmla="*/ 148 h 161"/>
                <a:gd name="T26" fmla="*/ 304 w 176"/>
                <a:gd name="T27" fmla="*/ 187 h 161"/>
                <a:gd name="T28" fmla="*/ 360 w 176"/>
                <a:gd name="T29" fmla="*/ 225 h 161"/>
                <a:gd name="T30" fmla="*/ 351 w 176"/>
                <a:gd name="T31" fmla="*/ 243 h 161"/>
                <a:gd name="T32" fmla="*/ 131 w 176"/>
                <a:gd name="T33" fmla="*/ 338 h 161"/>
                <a:gd name="T34" fmla="*/ 39 w 176"/>
                <a:gd name="T35" fmla="*/ 269 h 161"/>
                <a:gd name="T36" fmla="*/ 26 w 176"/>
                <a:gd name="T37" fmla="*/ 243 h 161"/>
                <a:gd name="T38" fmla="*/ 8 w 176"/>
                <a:gd name="T39" fmla="*/ 271 h 161"/>
                <a:gd name="T40" fmla="*/ 126 w 176"/>
                <a:gd name="T41" fmla="*/ 373 h 161"/>
                <a:gd name="T42" fmla="*/ 385 w 176"/>
                <a:gd name="T43" fmla="*/ 250 h 161"/>
                <a:gd name="T44" fmla="*/ 399 w 176"/>
                <a:gd name="T45" fmla="*/ 218 h 161"/>
                <a:gd name="T46" fmla="*/ 288 w 176"/>
                <a:gd name="T47" fmla="*/ 152 h 1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6" h="161">
                  <a:moveTo>
                    <a:pt x="127" y="66"/>
                  </a:moveTo>
                  <a:lnTo>
                    <a:pt x="127" y="66"/>
                  </a:lnTo>
                  <a:cubicBezTo>
                    <a:pt x="107" y="65"/>
                    <a:pt x="88" y="65"/>
                    <a:pt x="69" y="62"/>
                  </a:cubicBezTo>
                  <a:cubicBezTo>
                    <a:pt x="58" y="61"/>
                    <a:pt x="16" y="52"/>
                    <a:pt x="16" y="39"/>
                  </a:cubicBezTo>
                  <a:cubicBezTo>
                    <a:pt x="16" y="34"/>
                    <a:pt x="21" y="31"/>
                    <a:pt x="24" y="29"/>
                  </a:cubicBezTo>
                  <a:cubicBezTo>
                    <a:pt x="43" y="18"/>
                    <a:pt x="77" y="13"/>
                    <a:pt x="99" y="13"/>
                  </a:cubicBezTo>
                  <a:cubicBezTo>
                    <a:pt x="113" y="13"/>
                    <a:pt x="144" y="16"/>
                    <a:pt x="153" y="28"/>
                  </a:cubicBezTo>
                  <a:cubicBezTo>
                    <a:pt x="151" y="31"/>
                    <a:pt x="148" y="34"/>
                    <a:pt x="148" y="37"/>
                  </a:cubicBezTo>
                  <a:cubicBezTo>
                    <a:pt x="148" y="42"/>
                    <a:pt x="152" y="44"/>
                    <a:pt x="156" y="44"/>
                  </a:cubicBezTo>
                  <a:cubicBezTo>
                    <a:pt x="163" y="44"/>
                    <a:pt x="171" y="36"/>
                    <a:pt x="171" y="29"/>
                  </a:cubicBezTo>
                  <a:cubicBezTo>
                    <a:pt x="171" y="5"/>
                    <a:pt x="119" y="0"/>
                    <a:pt x="102" y="0"/>
                  </a:cubicBezTo>
                  <a:cubicBezTo>
                    <a:pt x="79" y="0"/>
                    <a:pt x="0" y="8"/>
                    <a:pt x="0" y="40"/>
                  </a:cubicBezTo>
                  <a:cubicBezTo>
                    <a:pt x="0" y="51"/>
                    <a:pt x="13" y="60"/>
                    <a:pt x="22" y="64"/>
                  </a:cubicBezTo>
                  <a:cubicBezTo>
                    <a:pt x="57" y="80"/>
                    <a:pt x="97" y="76"/>
                    <a:pt x="134" y="81"/>
                  </a:cubicBezTo>
                  <a:cubicBezTo>
                    <a:pt x="142" y="82"/>
                    <a:pt x="159" y="87"/>
                    <a:pt x="159" y="97"/>
                  </a:cubicBezTo>
                  <a:cubicBezTo>
                    <a:pt x="159" y="100"/>
                    <a:pt x="157" y="103"/>
                    <a:pt x="155" y="105"/>
                  </a:cubicBezTo>
                  <a:cubicBezTo>
                    <a:pt x="135" y="129"/>
                    <a:pt x="88" y="146"/>
                    <a:pt x="58" y="146"/>
                  </a:cubicBezTo>
                  <a:cubicBezTo>
                    <a:pt x="39" y="146"/>
                    <a:pt x="17" y="138"/>
                    <a:pt x="17" y="116"/>
                  </a:cubicBezTo>
                  <a:cubicBezTo>
                    <a:pt x="17" y="111"/>
                    <a:pt x="17" y="105"/>
                    <a:pt x="11" y="105"/>
                  </a:cubicBezTo>
                  <a:cubicBezTo>
                    <a:pt x="5" y="105"/>
                    <a:pt x="3" y="112"/>
                    <a:pt x="3" y="117"/>
                  </a:cubicBezTo>
                  <a:cubicBezTo>
                    <a:pt x="3" y="146"/>
                    <a:pt x="29" y="161"/>
                    <a:pt x="56" y="161"/>
                  </a:cubicBezTo>
                  <a:cubicBezTo>
                    <a:pt x="94" y="161"/>
                    <a:pt x="146" y="139"/>
                    <a:pt x="170" y="108"/>
                  </a:cubicBezTo>
                  <a:cubicBezTo>
                    <a:pt x="173" y="104"/>
                    <a:pt x="176" y="99"/>
                    <a:pt x="176" y="94"/>
                  </a:cubicBezTo>
                  <a:cubicBezTo>
                    <a:pt x="176" y="72"/>
                    <a:pt x="143" y="68"/>
                    <a:pt x="127" y="6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86" name="Freeform 56"/>
            <p:cNvSpPr>
              <a:spLocks noEditPoints="1"/>
            </p:cNvSpPr>
            <p:nvPr/>
          </p:nvSpPr>
          <p:spPr bwMode="auto">
            <a:xfrm>
              <a:off x="835" y="1933"/>
              <a:ext cx="324" cy="266"/>
            </a:xfrm>
            <a:custGeom>
              <a:avLst/>
              <a:gdLst>
                <a:gd name="T0" fmla="*/ 467 w 215"/>
                <a:gd name="T1" fmla="*/ 178 h 175"/>
                <a:gd name="T2" fmla="*/ 467 w 215"/>
                <a:gd name="T3" fmla="*/ 178 h 175"/>
                <a:gd name="T4" fmla="*/ 488 w 215"/>
                <a:gd name="T5" fmla="*/ 119 h 175"/>
                <a:gd name="T6" fmla="*/ 354 w 215"/>
                <a:gd name="T7" fmla="*/ 5 h 175"/>
                <a:gd name="T8" fmla="*/ 288 w 215"/>
                <a:gd name="T9" fmla="*/ 0 h 175"/>
                <a:gd name="T10" fmla="*/ 21 w 215"/>
                <a:gd name="T11" fmla="*/ 81 h 175"/>
                <a:gd name="T12" fmla="*/ 0 w 215"/>
                <a:gd name="T13" fmla="*/ 119 h 175"/>
                <a:gd name="T14" fmla="*/ 66 w 215"/>
                <a:gd name="T15" fmla="*/ 160 h 175"/>
                <a:gd name="T16" fmla="*/ 93 w 215"/>
                <a:gd name="T17" fmla="*/ 146 h 175"/>
                <a:gd name="T18" fmla="*/ 35 w 215"/>
                <a:gd name="T19" fmla="*/ 112 h 175"/>
                <a:gd name="T20" fmla="*/ 54 w 215"/>
                <a:gd name="T21" fmla="*/ 93 h 175"/>
                <a:gd name="T22" fmla="*/ 161 w 215"/>
                <a:gd name="T23" fmla="*/ 44 h 175"/>
                <a:gd name="T24" fmla="*/ 161 w 215"/>
                <a:gd name="T25" fmla="*/ 49 h 175"/>
                <a:gd name="T26" fmla="*/ 149 w 215"/>
                <a:gd name="T27" fmla="*/ 187 h 175"/>
                <a:gd name="T28" fmla="*/ 99 w 215"/>
                <a:gd name="T29" fmla="*/ 226 h 175"/>
                <a:gd name="T30" fmla="*/ 143 w 215"/>
                <a:gd name="T31" fmla="*/ 268 h 175"/>
                <a:gd name="T32" fmla="*/ 136 w 215"/>
                <a:gd name="T33" fmla="*/ 369 h 175"/>
                <a:gd name="T34" fmla="*/ 154 w 215"/>
                <a:gd name="T35" fmla="*/ 404 h 175"/>
                <a:gd name="T36" fmla="*/ 173 w 215"/>
                <a:gd name="T37" fmla="*/ 378 h 175"/>
                <a:gd name="T38" fmla="*/ 178 w 215"/>
                <a:gd name="T39" fmla="*/ 280 h 175"/>
                <a:gd name="T40" fmla="*/ 237 w 215"/>
                <a:gd name="T41" fmla="*/ 284 h 175"/>
                <a:gd name="T42" fmla="*/ 467 w 215"/>
                <a:gd name="T43" fmla="*/ 178 h 175"/>
                <a:gd name="T44" fmla="*/ 145 w 215"/>
                <a:gd name="T45" fmla="*/ 234 h 175"/>
                <a:gd name="T46" fmla="*/ 145 w 215"/>
                <a:gd name="T47" fmla="*/ 234 h 175"/>
                <a:gd name="T48" fmla="*/ 131 w 215"/>
                <a:gd name="T49" fmla="*/ 223 h 175"/>
                <a:gd name="T50" fmla="*/ 145 w 215"/>
                <a:gd name="T51" fmla="*/ 219 h 175"/>
                <a:gd name="T52" fmla="*/ 145 w 215"/>
                <a:gd name="T53" fmla="*/ 234 h 175"/>
                <a:gd name="T54" fmla="*/ 252 w 215"/>
                <a:gd name="T55" fmla="*/ 252 h 175"/>
                <a:gd name="T56" fmla="*/ 252 w 215"/>
                <a:gd name="T57" fmla="*/ 252 h 175"/>
                <a:gd name="T58" fmla="*/ 178 w 215"/>
                <a:gd name="T59" fmla="*/ 240 h 175"/>
                <a:gd name="T60" fmla="*/ 179 w 215"/>
                <a:gd name="T61" fmla="*/ 217 h 175"/>
                <a:gd name="T62" fmla="*/ 211 w 215"/>
                <a:gd name="T63" fmla="*/ 222 h 175"/>
                <a:gd name="T64" fmla="*/ 229 w 215"/>
                <a:gd name="T65" fmla="*/ 210 h 175"/>
                <a:gd name="T66" fmla="*/ 184 w 215"/>
                <a:gd name="T67" fmla="*/ 187 h 175"/>
                <a:gd name="T68" fmla="*/ 193 w 215"/>
                <a:gd name="T69" fmla="*/ 67 h 175"/>
                <a:gd name="T70" fmla="*/ 188 w 215"/>
                <a:gd name="T71" fmla="*/ 40 h 175"/>
                <a:gd name="T72" fmla="*/ 288 w 215"/>
                <a:gd name="T73" fmla="*/ 27 h 175"/>
                <a:gd name="T74" fmla="*/ 454 w 215"/>
                <a:gd name="T75" fmla="*/ 120 h 175"/>
                <a:gd name="T76" fmla="*/ 252 w 215"/>
                <a:gd name="T77" fmla="*/ 252 h 1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5" h="175">
                  <a:moveTo>
                    <a:pt x="206" y="77"/>
                  </a:moveTo>
                  <a:lnTo>
                    <a:pt x="206" y="77"/>
                  </a:lnTo>
                  <a:cubicBezTo>
                    <a:pt x="211" y="69"/>
                    <a:pt x="215" y="60"/>
                    <a:pt x="215" y="51"/>
                  </a:cubicBezTo>
                  <a:cubicBezTo>
                    <a:pt x="215" y="21"/>
                    <a:pt x="182" y="5"/>
                    <a:pt x="156" y="2"/>
                  </a:cubicBezTo>
                  <a:cubicBezTo>
                    <a:pt x="146" y="0"/>
                    <a:pt x="137" y="0"/>
                    <a:pt x="127" y="0"/>
                  </a:cubicBezTo>
                  <a:cubicBezTo>
                    <a:pt x="87" y="0"/>
                    <a:pt x="41" y="11"/>
                    <a:pt x="9" y="35"/>
                  </a:cubicBezTo>
                  <a:cubicBezTo>
                    <a:pt x="4" y="39"/>
                    <a:pt x="0" y="44"/>
                    <a:pt x="0" y="51"/>
                  </a:cubicBezTo>
                  <a:cubicBezTo>
                    <a:pt x="0" y="64"/>
                    <a:pt x="19" y="69"/>
                    <a:pt x="29" y="69"/>
                  </a:cubicBezTo>
                  <a:cubicBezTo>
                    <a:pt x="33" y="69"/>
                    <a:pt x="41" y="68"/>
                    <a:pt x="41" y="63"/>
                  </a:cubicBezTo>
                  <a:cubicBezTo>
                    <a:pt x="41" y="53"/>
                    <a:pt x="18" y="56"/>
                    <a:pt x="15" y="49"/>
                  </a:cubicBezTo>
                  <a:cubicBezTo>
                    <a:pt x="15" y="47"/>
                    <a:pt x="22" y="42"/>
                    <a:pt x="24" y="40"/>
                  </a:cubicBezTo>
                  <a:cubicBezTo>
                    <a:pt x="36" y="31"/>
                    <a:pt x="53" y="24"/>
                    <a:pt x="71" y="19"/>
                  </a:cubicBezTo>
                  <a:lnTo>
                    <a:pt x="71" y="21"/>
                  </a:lnTo>
                  <a:cubicBezTo>
                    <a:pt x="71" y="42"/>
                    <a:pt x="68" y="61"/>
                    <a:pt x="66" y="81"/>
                  </a:cubicBezTo>
                  <a:cubicBezTo>
                    <a:pt x="57" y="83"/>
                    <a:pt x="44" y="87"/>
                    <a:pt x="44" y="98"/>
                  </a:cubicBezTo>
                  <a:cubicBezTo>
                    <a:pt x="44" y="108"/>
                    <a:pt x="56" y="113"/>
                    <a:pt x="63" y="116"/>
                  </a:cubicBezTo>
                  <a:cubicBezTo>
                    <a:pt x="62" y="131"/>
                    <a:pt x="60" y="145"/>
                    <a:pt x="60" y="160"/>
                  </a:cubicBezTo>
                  <a:cubicBezTo>
                    <a:pt x="60" y="166"/>
                    <a:pt x="61" y="175"/>
                    <a:pt x="68" y="175"/>
                  </a:cubicBezTo>
                  <a:cubicBezTo>
                    <a:pt x="75" y="175"/>
                    <a:pt x="76" y="169"/>
                    <a:pt x="76" y="164"/>
                  </a:cubicBezTo>
                  <a:cubicBezTo>
                    <a:pt x="76" y="149"/>
                    <a:pt x="75" y="135"/>
                    <a:pt x="78" y="121"/>
                  </a:cubicBezTo>
                  <a:cubicBezTo>
                    <a:pt x="86" y="122"/>
                    <a:pt x="95" y="123"/>
                    <a:pt x="104" y="123"/>
                  </a:cubicBezTo>
                  <a:cubicBezTo>
                    <a:pt x="141" y="123"/>
                    <a:pt x="185" y="109"/>
                    <a:pt x="206" y="77"/>
                  </a:cubicBezTo>
                  <a:close/>
                  <a:moveTo>
                    <a:pt x="64" y="101"/>
                  </a:moveTo>
                  <a:lnTo>
                    <a:pt x="64" y="101"/>
                  </a:lnTo>
                  <a:cubicBezTo>
                    <a:pt x="62" y="100"/>
                    <a:pt x="60" y="99"/>
                    <a:pt x="58" y="97"/>
                  </a:cubicBezTo>
                  <a:cubicBezTo>
                    <a:pt x="60" y="96"/>
                    <a:pt x="62" y="95"/>
                    <a:pt x="64" y="95"/>
                  </a:cubicBezTo>
                  <a:lnTo>
                    <a:pt x="64" y="101"/>
                  </a:lnTo>
                  <a:close/>
                  <a:moveTo>
                    <a:pt x="111" y="109"/>
                  </a:moveTo>
                  <a:lnTo>
                    <a:pt x="111" y="109"/>
                  </a:lnTo>
                  <a:cubicBezTo>
                    <a:pt x="100" y="109"/>
                    <a:pt x="89" y="108"/>
                    <a:pt x="78" y="104"/>
                  </a:cubicBezTo>
                  <a:cubicBezTo>
                    <a:pt x="78" y="101"/>
                    <a:pt x="79" y="98"/>
                    <a:pt x="79" y="94"/>
                  </a:cubicBezTo>
                  <a:cubicBezTo>
                    <a:pt x="84" y="95"/>
                    <a:pt x="88" y="96"/>
                    <a:pt x="93" y="96"/>
                  </a:cubicBezTo>
                  <a:cubicBezTo>
                    <a:pt x="97" y="96"/>
                    <a:pt x="101" y="95"/>
                    <a:pt x="101" y="91"/>
                  </a:cubicBezTo>
                  <a:cubicBezTo>
                    <a:pt x="101" y="84"/>
                    <a:pt x="86" y="81"/>
                    <a:pt x="81" y="81"/>
                  </a:cubicBezTo>
                  <a:cubicBezTo>
                    <a:pt x="82" y="64"/>
                    <a:pt x="85" y="46"/>
                    <a:pt x="85" y="29"/>
                  </a:cubicBezTo>
                  <a:cubicBezTo>
                    <a:pt x="85" y="26"/>
                    <a:pt x="85" y="20"/>
                    <a:pt x="83" y="17"/>
                  </a:cubicBezTo>
                  <a:lnTo>
                    <a:pt x="127" y="12"/>
                  </a:lnTo>
                  <a:cubicBezTo>
                    <a:pt x="152" y="12"/>
                    <a:pt x="200" y="19"/>
                    <a:pt x="200" y="52"/>
                  </a:cubicBezTo>
                  <a:cubicBezTo>
                    <a:pt x="200" y="90"/>
                    <a:pt x="142" y="109"/>
                    <a:pt x="111" y="10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87" name="Freeform 57"/>
            <p:cNvSpPr>
              <a:spLocks/>
            </p:cNvSpPr>
            <p:nvPr/>
          </p:nvSpPr>
          <p:spPr bwMode="auto">
            <a:xfrm>
              <a:off x="1480" y="2030"/>
              <a:ext cx="35" cy="41"/>
            </a:xfrm>
            <a:custGeom>
              <a:avLst/>
              <a:gdLst>
                <a:gd name="T0" fmla="*/ 18 w 23"/>
                <a:gd name="T1" fmla="*/ 62 h 27"/>
                <a:gd name="T2" fmla="*/ 18 w 23"/>
                <a:gd name="T3" fmla="*/ 62 h 27"/>
                <a:gd name="T4" fmla="*/ 53 w 23"/>
                <a:gd name="T5" fmla="*/ 26 h 27"/>
                <a:gd name="T6" fmla="*/ 32 w 23"/>
                <a:gd name="T7" fmla="*/ 0 h 27"/>
                <a:gd name="T8" fmla="*/ 0 w 23"/>
                <a:gd name="T9" fmla="*/ 44 h 27"/>
                <a:gd name="T10" fmla="*/ 18 w 23"/>
                <a:gd name="T11" fmla="*/ 62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7">
                  <a:moveTo>
                    <a:pt x="8" y="27"/>
                  </a:moveTo>
                  <a:lnTo>
                    <a:pt x="8" y="27"/>
                  </a:lnTo>
                  <a:cubicBezTo>
                    <a:pt x="17" y="27"/>
                    <a:pt x="23" y="19"/>
                    <a:pt x="23" y="11"/>
                  </a:cubicBezTo>
                  <a:cubicBezTo>
                    <a:pt x="23" y="6"/>
                    <a:pt x="20" y="0"/>
                    <a:pt x="14" y="0"/>
                  </a:cubicBezTo>
                  <a:cubicBezTo>
                    <a:pt x="4" y="0"/>
                    <a:pt x="0" y="11"/>
                    <a:pt x="0" y="19"/>
                  </a:cubicBezTo>
                  <a:cubicBezTo>
                    <a:pt x="0" y="24"/>
                    <a:pt x="4" y="27"/>
                    <a:pt x="8" y="2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88" name="Freeform 58"/>
            <p:cNvSpPr>
              <a:spLocks noEditPoints="1"/>
            </p:cNvSpPr>
            <p:nvPr/>
          </p:nvSpPr>
          <p:spPr bwMode="auto">
            <a:xfrm>
              <a:off x="1117" y="1971"/>
              <a:ext cx="559" cy="227"/>
            </a:xfrm>
            <a:custGeom>
              <a:avLst/>
              <a:gdLst>
                <a:gd name="T0" fmla="*/ 830 w 371"/>
                <a:gd name="T1" fmla="*/ 227 h 149"/>
                <a:gd name="T2" fmla="*/ 817 w 371"/>
                <a:gd name="T3" fmla="*/ 236 h 149"/>
                <a:gd name="T4" fmla="*/ 664 w 371"/>
                <a:gd name="T5" fmla="*/ 241 h 149"/>
                <a:gd name="T6" fmla="*/ 734 w 371"/>
                <a:gd name="T7" fmla="*/ 169 h 149"/>
                <a:gd name="T8" fmla="*/ 743 w 371"/>
                <a:gd name="T9" fmla="*/ 248 h 149"/>
                <a:gd name="T10" fmla="*/ 767 w 371"/>
                <a:gd name="T11" fmla="*/ 160 h 149"/>
                <a:gd name="T12" fmla="*/ 726 w 371"/>
                <a:gd name="T13" fmla="*/ 129 h 149"/>
                <a:gd name="T14" fmla="*/ 574 w 371"/>
                <a:gd name="T15" fmla="*/ 302 h 149"/>
                <a:gd name="T16" fmla="*/ 573 w 371"/>
                <a:gd name="T17" fmla="*/ 197 h 149"/>
                <a:gd name="T18" fmla="*/ 529 w 371"/>
                <a:gd name="T19" fmla="*/ 245 h 149"/>
                <a:gd name="T20" fmla="*/ 444 w 371"/>
                <a:gd name="T21" fmla="*/ 241 h 149"/>
                <a:gd name="T22" fmla="*/ 490 w 371"/>
                <a:gd name="T23" fmla="*/ 5 h 149"/>
                <a:gd name="T24" fmla="*/ 411 w 371"/>
                <a:gd name="T25" fmla="*/ 236 h 149"/>
                <a:gd name="T26" fmla="*/ 363 w 371"/>
                <a:gd name="T27" fmla="*/ 253 h 149"/>
                <a:gd name="T28" fmla="*/ 336 w 371"/>
                <a:gd name="T29" fmla="*/ 203 h 149"/>
                <a:gd name="T30" fmla="*/ 328 w 371"/>
                <a:gd name="T31" fmla="*/ 271 h 149"/>
                <a:gd name="T32" fmla="*/ 256 w 371"/>
                <a:gd name="T33" fmla="*/ 248 h 149"/>
                <a:gd name="T34" fmla="*/ 324 w 371"/>
                <a:gd name="T35" fmla="*/ 0 h 149"/>
                <a:gd name="T36" fmla="*/ 166 w 371"/>
                <a:gd name="T37" fmla="*/ 297 h 149"/>
                <a:gd name="T38" fmla="*/ 158 w 371"/>
                <a:gd name="T39" fmla="*/ 212 h 149"/>
                <a:gd name="T40" fmla="*/ 104 w 371"/>
                <a:gd name="T41" fmla="*/ 265 h 149"/>
                <a:gd name="T42" fmla="*/ 32 w 371"/>
                <a:gd name="T43" fmla="*/ 276 h 149"/>
                <a:gd name="T44" fmla="*/ 41 w 371"/>
                <a:gd name="T45" fmla="*/ 178 h 149"/>
                <a:gd name="T46" fmla="*/ 0 w 371"/>
                <a:gd name="T47" fmla="*/ 279 h 149"/>
                <a:gd name="T48" fmla="*/ 113 w 371"/>
                <a:gd name="T49" fmla="*/ 297 h 149"/>
                <a:gd name="T50" fmla="*/ 229 w 371"/>
                <a:gd name="T51" fmla="*/ 288 h 149"/>
                <a:gd name="T52" fmla="*/ 357 w 371"/>
                <a:gd name="T53" fmla="*/ 280 h 149"/>
                <a:gd name="T54" fmla="*/ 476 w 371"/>
                <a:gd name="T55" fmla="*/ 332 h 149"/>
                <a:gd name="T56" fmla="*/ 570 w 371"/>
                <a:gd name="T57" fmla="*/ 334 h 149"/>
                <a:gd name="T58" fmla="*/ 642 w 371"/>
                <a:gd name="T59" fmla="*/ 285 h 149"/>
                <a:gd name="T60" fmla="*/ 842 w 371"/>
                <a:gd name="T61" fmla="*/ 251 h 149"/>
                <a:gd name="T62" fmla="*/ 830 w 371"/>
                <a:gd name="T63" fmla="*/ 227 h 149"/>
                <a:gd name="T64" fmla="*/ 322 w 371"/>
                <a:gd name="T65" fmla="*/ 35 h 149"/>
                <a:gd name="T66" fmla="*/ 259 w 371"/>
                <a:gd name="T67" fmla="*/ 207 h 149"/>
                <a:gd name="T68" fmla="*/ 484 w 371"/>
                <a:gd name="T69" fmla="*/ 40 h 149"/>
                <a:gd name="T70" fmla="*/ 490 w 371"/>
                <a:gd name="T71" fmla="*/ 37 h 149"/>
                <a:gd name="T72" fmla="*/ 443 w 371"/>
                <a:gd name="T73" fmla="*/ 192 h 1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71" h="149">
                  <a:moveTo>
                    <a:pt x="366" y="98"/>
                  </a:moveTo>
                  <a:lnTo>
                    <a:pt x="366" y="98"/>
                  </a:lnTo>
                  <a:cubicBezTo>
                    <a:pt x="363" y="98"/>
                    <a:pt x="362" y="100"/>
                    <a:pt x="360" y="102"/>
                  </a:cubicBezTo>
                  <a:cubicBezTo>
                    <a:pt x="352" y="116"/>
                    <a:pt x="337" y="131"/>
                    <a:pt x="320" y="131"/>
                  </a:cubicBezTo>
                  <a:cubicBezTo>
                    <a:pt x="304" y="131"/>
                    <a:pt x="293" y="119"/>
                    <a:pt x="293" y="104"/>
                  </a:cubicBezTo>
                  <a:cubicBezTo>
                    <a:pt x="293" y="92"/>
                    <a:pt x="303" y="70"/>
                    <a:pt x="317" y="70"/>
                  </a:cubicBezTo>
                  <a:cubicBezTo>
                    <a:pt x="320" y="70"/>
                    <a:pt x="321" y="71"/>
                    <a:pt x="323" y="73"/>
                  </a:cubicBezTo>
                  <a:cubicBezTo>
                    <a:pt x="321" y="79"/>
                    <a:pt x="320" y="85"/>
                    <a:pt x="320" y="91"/>
                  </a:cubicBezTo>
                  <a:cubicBezTo>
                    <a:pt x="320" y="96"/>
                    <a:pt x="320" y="107"/>
                    <a:pt x="327" y="107"/>
                  </a:cubicBezTo>
                  <a:cubicBezTo>
                    <a:pt x="337" y="107"/>
                    <a:pt x="339" y="86"/>
                    <a:pt x="339" y="79"/>
                  </a:cubicBezTo>
                  <a:cubicBezTo>
                    <a:pt x="339" y="76"/>
                    <a:pt x="339" y="72"/>
                    <a:pt x="338" y="69"/>
                  </a:cubicBezTo>
                  <a:cubicBezTo>
                    <a:pt x="338" y="65"/>
                    <a:pt x="337" y="61"/>
                    <a:pt x="332" y="61"/>
                  </a:cubicBezTo>
                  <a:cubicBezTo>
                    <a:pt x="329" y="58"/>
                    <a:pt x="324" y="56"/>
                    <a:pt x="320" y="56"/>
                  </a:cubicBezTo>
                  <a:cubicBezTo>
                    <a:pt x="298" y="56"/>
                    <a:pt x="280" y="83"/>
                    <a:pt x="279" y="104"/>
                  </a:cubicBezTo>
                  <a:cubicBezTo>
                    <a:pt x="274" y="113"/>
                    <a:pt x="263" y="130"/>
                    <a:pt x="253" y="130"/>
                  </a:cubicBezTo>
                  <a:cubicBezTo>
                    <a:pt x="247" y="130"/>
                    <a:pt x="247" y="123"/>
                    <a:pt x="247" y="118"/>
                  </a:cubicBezTo>
                  <a:cubicBezTo>
                    <a:pt x="247" y="107"/>
                    <a:pt x="252" y="93"/>
                    <a:pt x="252" y="85"/>
                  </a:cubicBezTo>
                  <a:cubicBezTo>
                    <a:pt x="252" y="81"/>
                    <a:pt x="249" y="78"/>
                    <a:pt x="245" y="78"/>
                  </a:cubicBezTo>
                  <a:cubicBezTo>
                    <a:pt x="237" y="78"/>
                    <a:pt x="234" y="94"/>
                    <a:pt x="233" y="106"/>
                  </a:cubicBezTo>
                  <a:cubicBezTo>
                    <a:pt x="228" y="115"/>
                    <a:pt x="224" y="130"/>
                    <a:pt x="213" y="130"/>
                  </a:cubicBezTo>
                  <a:cubicBezTo>
                    <a:pt x="202" y="130"/>
                    <a:pt x="197" y="112"/>
                    <a:pt x="196" y="104"/>
                  </a:cubicBezTo>
                  <a:cubicBezTo>
                    <a:pt x="212" y="83"/>
                    <a:pt x="231" y="48"/>
                    <a:pt x="231" y="21"/>
                  </a:cubicBezTo>
                  <a:cubicBezTo>
                    <a:pt x="231" y="13"/>
                    <a:pt x="226" y="2"/>
                    <a:pt x="216" y="2"/>
                  </a:cubicBezTo>
                  <a:cubicBezTo>
                    <a:pt x="191" y="2"/>
                    <a:pt x="181" y="75"/>
                    <a:pt x="181" y="94"/>
                  </a:cubicBezTo>
                  <a:cubicBezTo>
                    <a:pt x="181" y="97"/>
                    <a:pt x="181" y="99"/>
                    <a:pt x="181" y="102"/>
                  </a:cubicBezTo>
                  <a:cubicBezTo>
                    <a:pt x="177" y="105"/>
                    <a:pt x="173" y="110"/>
                    <a:pt x="163" y="110"/>
                  </a:cubicBezTo>
                  <a:cubicBezTo>
                    <a:pt x="162" y="110"/>
                    <a:pt x="161" y="110"/>
                    <a:pt x="160" y="109"/>
                  </a:cubicBezTo>
                  <a:cubicBezTo>
                    <a:pt x="161" y="107"/>
                    <a:pt x="161" y="104"/>
                    <a:pt x="161" y="102"/>
                  </a:cubicBezTo>
                  <a:cubicBezTo>
                    <a:pt x="161" y="94"/>
                    <a:pt x="156" y="87"/>
                    <a:pt x="148" y="87"/>
                  </a:cubicBezTo>
                  <a:cubicBezTo>
                    <a:pt x="142" y="87"/>
                    <a:pt x="136" y="93"/>
                    <a:pt x="136" y="98"/>
                  </a:cubicBezTo>
                  <a:cubicBezTo>
                    <a:pt x="136" y="106"/>
                    <a:pt x="139" y="113"/>
                    <a:pt x="145" y="117"/>
                  </a:cubicBezTo>
                  <a:cubicBezTo>
                    <a:pt x="142" y="124"/>
                    <a:pt x="134" y="135"/>
                    <a:pt x="126" y="135"/>
                  </a:cubicBezTo>
                  <a:cubicBezTo>
                    <a:pt x="116" y="135"/>
                    <a:pt x="113" y="115"/>
                    <a:pt x="113" y="107"/>
                  </a:cubicBezTo>
                  <a:cubicBezTo>
                    <a:pt x="133" y="88"/>
                    <a:pt x="160" y="55"/>
                    <a:pt x="160" y="25"/>
                  </a:cubicBezTo>
                  <a:cubicBezTo>
                    <a:pt x="160" y="15"/>
                    <a:pt x="156" y="0"/>
                    <a:pt x="143" y="0"/>
                  </a:cubicBezTo>
                  <a:cubicBezTo>
                    <a:pt x="116" y="0"/>
                    <a:pt x="100" y="81"/>
                    <a:pt x="99" y="105"/>
                  </a:cubicBezTo>
                  <a:cubicBezTo>
                    <a:pt x="93" y="113"/>
                    <a:pt x="86" y="128"/>
                    <a:pt x="73" y="128"/>
                  </a:cubicBezTo>
                  <a:cubicBezTo>
                    <a:pt x="66" y="128"/>
                    <a:pt x="62" y="120"/>
                    <a:pt x="61" y="113"/>
                  </a:cubicBezTo>
                  <a:cubicBezTo>
                    <a:pt x="63" y="107"/>
                    <a:pt x="70" y="101"/>
                    <a:pt x="70" y="91"/>
                  </a:cubicBezTo>
                  <a:cubicBezTo>
                    <a:pt x="70" y="86"/>
                    <a:pt x="67" y="81"/>
                    <a:pt x="62" y="81"/>
                  </a:cubicBezTo>
                  <a:cubicBezTo>
                    <a:pt x="51" y="81"/>
                    <a:pt x="47" y="106"/>
                    <a:pt x="46" y="114"/>
                  </a:cubicBezTo>
                  <a:cubicBezTo>
                    <a:pt x="42" y="120"/>
                    <a:pt x="30" y="132"/>
                    <a:pt x="22" y="132"/>
                  </a:cubicBezTo>
                  <a:cubicBezTo>
                    <a:pt x="15" y="132"/>
                    <a:pt x="14" y="124"/>
                    <a:pt x="14" y="119"/>
                  </a:cubicBezTo>
                  <a:cubicBezTo>
                    <a:pt x="14" y="103"/>
                    <a:pt x="25" y="91"/>
                    <a:pt x="25" y="84"/>
                  </a:cubicBezTo>
                  <a:cubicBezTo>
                    <a:pt x="25" y="80"/>
                    <a:pt x="22" y="77"/>
                    <a:pt x="18" y="77"/>
                  </a:cubicBezTo>
                  <a:cubicBezTo>
                    <a:pt x="15" y="77"/>
                    <a:pt x="12" y="79"/>
                    <a:pt x="10" y="81"/>
                  </a:cubicBezTo>
                  <a:cubicBezTo>
                    <a:pt x="5" y="91"/>
                    <a:pt x="0" y="109"/>
                    <a:pt x="0" y="120"/>
                  </a:cubicBezTo>
                  <a:cubicBezTo>
                    <a:pt x="0" y="132"/>
                    <a:pt x="4" y="146"/>
                    <a:pt x="19" y="146"/>
                  </a:cubicBezTo>
                  <a:cubicBezTo>
                    <a:pt x="31" y="146"/>
                    <a:pt x="42" y="136"/>
                    <a:pt x="50" y="128"/>
                  </a:cubicBezTo>
                  <a:cubicBezTo>
                    <a:pt x="55" y="136"/>
                    <a:pt x="64" y="143"/>
                    <a:pt x="73" y="143"/>
                  </a:cubicBezTo>
                  <a:cubicBezTo>
                    <a:pt x="83" y="143"/>
                    <a:pt x="93" y="134"/>
                    <a:pt x="101" y="124"/>
                  </a:cubicBezTo>
                  <a:cubicBezTo>
                    <a:pt x="103" y="137"/>
                    <a:pt x="110" y="149"/>
                    <a:pt x="124" y="149"/>
                  </a:cubicBezTo>
                  <a:cubicBezTo>
                    <a:pt x="140" y="149"/>
                    <a:pt x="151" y="135"/>
                    <a:pt x="157" y="121"/>
                  </a:cubicBezTo>
                  <a:cubicBezTo>
                    <a:pt x="166" y="123"/>
                    <a:pt x="176" y="121"/>
                    <a:pt x="183" y="116"/>
                  </a:cubicBezTo>
                  <a:cubicBezTo>
                    <a:pt x="187" y="130"/>
                    <a:pt x="194" y="143"/>
                    <a:pt x="210" y="143"/>
                  </a:cubicBezTo>
                  <a:cubicBezTo>
                    <a:pt x="219" y="143"/>
                    <a:pt x="227" y="138"/>
                    <a:pt x="234" y="131"/>
                  </a:cubicBezTo>
                  <a:cubicBezTo>
                    <a:pt x="236" y="138"/>
                    <a:pt x="241" y="144"/>
                    <a:pt x="251" y="144"/>
                  </a:cubicBezTo>
                  <a:cubicBezTo>
                    <a:pt x="256" y="144"/>
                    <a:pt x="262" y="142"/>
                    <a:pt x="267" y="138"/>
                  </a:cubicBezTo>
                  <a:cubicBezTo>
                    <a:pt x="271" y="135"/>
                    <a:pt x="277" y="129"/>
                    <a:pt x="283" y="123"/>
                  </a:cubicBezTo>
                  <a:cubicBezTo>
                    <a:pt x="289" y="135"/>
                    <a:pt x="301" y="144"/>
                    <a:pt x="317" y="144"/>
                  </a:cubicBezTo>
                  <a:cubicBezTo>
                    <a:pt x="338" y="144"/>
                    <a:pt x="363" y="127"/>
                    <a:pt x="371" y="108"/>
                  </a:cubicBezTo>
                  <a:cubicBezTo>
                    <a:pt x="371" y="107"/>
                    <a:pt x="371" y="105"/>
                    <a:pt x="371" y="104"/>
                  </a:cubicBezTo>
                  <a:cubicBezTo>
                    <a:pt x="371" y="101"/>
                    <a:pt x="369" y="98"/>
                    <a:pt x="366" y="98"/>
                  </a:cubicBezTo>
                  <a:close/>
                  <a:moveTo>
                    <a:pt x="142" y="15"/>
                  </a:moveTo>
                  <a:lnTo>
                    <a:pt x="142" y="15"/>
                  </a:lnTo>
                  <a:cubicBezTo>
                    <a:pt x="146" y="15"/>
                    <a:pt x="146" y="23"/>
                    <a:pt x="146" y="26"/>
                  </a:cubicBezTo>
                  <a:cubicBezTo>
                    <a:pt x="146" y="49"/>
                    <a:pt x="129" y="74"/>
                    <a:pt x="114" y="89"/>
                  </a:cubicBezTo>
                  <a:cubicBezTo>
                    <a:pt x="117" y="72"/>
                    <a:pt x="128" y="24"/>
                    <a:pt x="142" y="15"/>
                  </a:cubicBezTo>
                  <a:close/>
                  <a:moveTo>
                    <a:pt x="213" y="17"/>
                  </a:moveTo>
                  <a:lnTo>
                    <a:pt x="213" y="17"/>
                  </a:lnTo>
                  <a:cubicBezTo>
                    <a:pt x="214" y="17"/>
                    <a:pt x="215" y="16"/>
                    <a:pt x="216" y="16"/>
                  </a:cubicBezTo>
                  <a:cubicBezTo>
                    <a:pt x="218" y="18"/>
                    <a:pt x="218" y="21"/>
                    <a:pt x="218" y="24"/>
                  </a:cubicBezTo>
                  <a:cubicBezTo>
                    <a:pt x="218" y="42"/>
                    <a:pt x="204" y="69"/>
                    <a:pt x="195" y="83"/>
                  </a:cubicBezTo>
                  <a:cubicBezTo>
                    <a:pt x="195" y="67"/>
                    <a:pt x="200" y="29"/>
                    <a:pt x="213" y="1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89" name="Freeform 59"/>
            <p:cNvSpPr>
              <a:spLocks noEditPoints="1"/>
            </p:cNvSpPr>
            <p:nvPr/>
          </p:nvSpPr>
          <p:spPr bwMode="auto">
            <a:xfrm>
              <a:off x="2032" y="1954"/>
              <a:ext cx="707" cy="256"/>
            </a:xfrm>
            <a:custGeom>
              <a:avLst/>
              <a:gdLst>
                <a:gd name="T0" fmla="*/ 1054 w 469"/>
                <a:gd name="T1" fmla="*/ 251 h 168"/>
                <a:gd name="T2" fmla="*/ 1013 w 469"/>
                <a:gd name="T3" fmla="*/ 300 h 168"/>
                <a:gd name="T4" fmla="*/ 962 w 469"/>
                <a:gd name="T5" fmla="*/ 169 h 168"/>
                <a:gd name="T6" fmla="*/ 914 w 469"/>
                <a:gd name="T7" fmla="*/ 207 h 168"/>
                <a:gd name="T8" fmla="*/ 901 w 469"/>
                <a:gd name="T9" fmla="*/ 262 h 168"/>
                <a:gd name="T10" fmla="*/ 811 w 469"/>
                <a:gd name="T11" fmla="*/ 267 h 168"/>
                <a:gd name="T12" fmla="*/ 856 w 469"/>
                <a:gd name="T13" fmla="*/ 30 h 168"/>
                <a:gd name="T14" fmla="*/ 778 w 469"/>
                <a:gd name="T15" fmla="*/ 265 h 168"/>
                <a:gd name="T16" fmla="*/ 740 w 469"/>
                <a:gd name="T17" fmla="*/ 267 h 168"/>
                <a:gd name="T18" fmla="*/ 668 w 469"/>
                <a:gd name="T19" fmla="*/ 200 h 168"/>
                <a:gd name="T20" fmla="*/ 534 w 469"/>
                <a:gd name="T21" fmla="*/ 283 h 168"/>
                <a:gd name="T22" fmla="*/ 497 w 469"/>
                <a:gd name="T23" fmla="*/ 212 h 168"/>
                <a:gd name="T24" fmla="*/ 366 w 469"/>
                <a:gd name="T25" fmla="*/ 267 h 168"/>
                <a:gd name="T26" fmla="*/ 268 w 469"/>
                <a:gd name="T27" fmla="*/ 221 h 168"/>
                <a:gd name="T28" fmla="*/ 214 w 469"/>
                <a:gd name="T29" fmla="*/ 241 h 168"/>
                <a:gd name="T30" fmla="*/ 273 w 469"/>
                <a:gd name="T31" fmla="*/ 0 h 168"/>
                <a:gd name="T32" fmla="*/ 93 w 469"/>
                <a:gd name="T33" fmla="*/ 329 h 168"/>
                <a:gd name="T34" fmla="*/ 86 w 469"/>
                <a:gd name="T35" fmla="*/ 187 h 168"/>
                <a:gd name="T36" fmla="*/ 90 w 469"/>
                <a:gd name="T37" fmla="*/ 236 h 168"/>
                <a:gd name="T38" fmla="*/ 136 w 469"/>
                <a:gd name="T39" fmla="*/ 209 h 168"/>
                <a:gd name="T40" fmla="*/ 121 w 469"/>
                <a:gd name="T41" fmla="*/ 168 h 168"/>
                <a:gd name="T42" fmla="*/ 0 w 469"/>
                <a:gd name="T43" fmla="*/ 271 h 168"/>
                <a:gd name="T44" fmla="*/ 182 w 469"/>
                <a:gd name="T45" fmla="*/ 315 h 168"/>
                <a:gd name="T46" fmla="*/ 175 w 469"/>
                <a:gd name="T47" fmla="*/ 372 h 168"/>
                <a:gd name="T48" fmla="*/ 210 w 469"/>
                <a:gd name="T49" fmla="*/ 363 h 168"/>
                <a:gd name="T50" fmla="*/ 318 w 469"/>
                <a:gd name="T51" fmla="*/ 344 h 168"/>
                <a:gd name="T52" fmla="*/ 430 w 469"/>
                <a:gd name="T53" fmla="*/ 369 h 168"/>
                <a:gd name="T54" fmla="*/ 565 w 469"/>
                <a:gd name="T55" fmla="*/ 305 h 168"/>
                <a:gd name="T56" fmla="*/ 727 w 469"/>
                <a:gd name="T57" fmla="*/ 314 h 168"/>
                <a:gd name="T58" fmla="*/ 843 w 469"/>
                <a:gd name="T59" fmla="*/ 358 h 168"/>
                <a:gd name="T60" fmla="*/ 939 w 469"/>
                <a:gd name="T61" fmla="*/ 251 h 168"/>
                <a:gd name="T62" fmla="*/ 984 w 469"/>
                <a:gd name="T63" fmla="*/ 325 h 168"/>
                <a:gd name="T64" fmla="*/ 914 w 469"/>
                <a:gd name="T65" fmla="*/ 328 h 168"/>
                <a:gd name="T66" fmla="*/ 953 w 469"/>
                <a:gd name="T67" fmla="*/ 373 h 168"/>
                <a:gd name="T68" fmla="*/ 1066 w 469"/>
                <a:gd name="T69" fmla="*/ 262 h 168"/>
                <a:gd name="T70" fmla="*/ 268 w 469"/>
                <a:gd name="T71" fmla="*/ 32 h 168"/>
                <a:gd name="T72" fmla="*/ 270 w 469"/>
                <a:gd name="T73" fmla="*/ 56 h 168"/>
                <a:gd name="T74" fmla="*/ 268 w 469"/>
                <a:gd name="T75" fmla="*/ 32 h 168"/>
                <a:gd name="T76" fmla="*/ 434 w 469"/>
                <a:gd name="T77" fmla="*/ 341 h 168"/>
                <a:gd name="T78" fmla="*/ 457 w 469"/>
                <a:gd name="T79" fmla="*/ 230 h 168"/>
                <a:gd name="T80" fmla="*/ 491 w 469"/>
                <a:gd name="T81" fmla="*/ 302 h 168"/>
                <a:gd name="T82" fmla="*/ 502 w 469"/>
                <a:gd name="T83" fmla="*/ 276 h 168"/>
                <a:gd name="T84" fmla="*/ 482 w 469"/>
                <a:gd name="T85" fmla="*/ 244 h 168"/>
                <a:gd name="T86" fmla="*/ 505 w 469"/>
                <a:gd name="T87" fmla="*/ 265 h 168"/>
                <a:gd name="T88" fmla="*/ 641 w 469"/>
                <a:gd name="T89" fmla="*/ 341 h 168"/>
                <a:gd name="T90" fmla="*/ 600 w 469"/>
                <a:gd name="T91" fmla="*/ 296 h 168"/>
                <a:gd name="T92" fmla="*/ 659 w 469"/>
                <a:gd name="T93" fmla="*/ 244 h 168"/>
                <a:gd name="T94" fmla="*/ 641 w 469"/>
                <a:gd name="T95" fmla="*/ 341 h 168"/>
                <a:gd name="T96" fmla="*/ 709 w 469"/>
                <a:gd name="T97" fmla="*/ 276 h 168"/>
                <a:gd name="T98" fmla="*/ 690 w 469"/>
                <a:gd name="T99" fmla="*/ 232 h 168"/>
                <a:gd name="T100" fmla="*/ 709 w 469"/>
                <a:gd name="T101" fmla="*/ 276 h 168"/>
                <a:gd name="T102" fmla="*/ 850 w 469"/>
                <a:gd name="T103" fmla="*/ 66 h 168"/>
                <a:gd name="T104" fmla="*/ 861 w 469"/>
                <a:gd name="T105" fmla="*/ 81 h 168"/>
                <a:gd name="T106" fmla="*/ 850 w 469"/>
                <a:gd name="T107" fmla="*/ 66 h 1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9" h="168">
                  <a:moveTo>
                    <a:pt x="464" y="108"/>
                  </a:moveTo>
                  <a:lnTo>
                    <a:pt x="464" y="108"/>
                  </a:lnTo>
                  <a:cubicBezTo>
                    <a:pt x="462" y="108"/>
                    <a:pt x="460" y="109"/>
                    <a:pt x="459" y="111"/>
                  </a:cubicBezTo>
                  <a:cubicBezTo>
                    <a:pt x="456" y="118"/>
                    <a:pt x="452" y="123"/>
                    <a:pt x="446" y="129"/>
                  </a:cubicBezTo>
                  <a:cubicBezTo>
                    <a:pt x="443" y="115"/>
                    <a:pt x="428" y="103"/>
                    <a:pt x="419" y="94"/>
                  </a:cubicBezTo>
                  <a:cubicBezTo>
                    <a:pt x="421" y="88"/>
                    <a:pt x="423" y="80"/>
                    <a:pt x="423" y="73"/>
                  </a:cubicBezTo>
                  <a:cubicBezTo>
                    <a:pt x="423" y="69"/>
                    <a:pt x="422" y="65"/>
                    <a:pt x="417" y="65"/>
                  </a:cubicBezTo>
                  <a:cubicBezTo>
                    <a:pt x="408" y="65"/>
                    <a:pt x="402" y="81"/>
                    <a:pt x="402" y="89"/>
                  </a:cubicBezTo>
                  <a:cubicBezTo>
                    <a:pt x="402" y="92"/>
                    <a:pt x="402" y="95"/>
                    <a:pt x="403" y="98"/>
                  </a:cubicBezTo>
                  <a:cubicBezTo>
                    <a:pt x="401" y="103"/>
                    <a:pt x="398" y="108"/>
                    <a:pt x="397" y="113"/>
                  </a:cubicBezTo>
                  <a:cubicBezTo>
                    <a:pt x="391" y="121"/>
                    <a:pt x="387" y="141"/>
                    <a:pt x="374" y="141"/>
                  </a:cubicBezTo>
                  <a:cubicBezTo>
                    <a:pt x="363" y="141"/>
                    <a:pt x="358" y="123"/>
                    <a:pt x="357" y="115"/>
                  </a:cubicBezTo>
                  <a:cubicBezTo>
                    <a:pt x="373" y="94"/>
                    <a:pt x="392" y="59"/>
                    <a:pt x="392" y="32"/>
                  </a:cubicBezTo>
                  <a:cubicBezTo>
                    <a:pt x="392" y="24"/>
                    <a:pt x="388" y="13"/>
                    <a:pt x="377" y="13"/>
                  </a:cubicBezTo>
                  <a:cubicBezTo>
                    <a:pt x="352" y="13"/>
                    <a:pt x="342" y="86"/>
                    <a:pt x="342" y="105"/>
                  </a:cubicBezTo>
                  <a:cubicBezTo>
                    <a:pt x="342" y="108"/>
                    <a:pt x="342" y="111"/>
                    <a:pt x="342" y="114"/>
                  </a:cubicBezTo>
                  <a:cubicBezTo>
                    <a:pt x="339" y="118"/>
                    <a:pt x="334" y="122"/>
                    <a:pt x="325" y="122"/>
                  </a:cubicBezTo>
                  <a:cubicBezTo>
                    <a:pt x="326" y="120"/>
                    <a:pt x="326" y="118"/>
                    <a:pt x="326" y="115"/>
                  </a:cubicBezTo>
                  <a:cubicBezTo>
                    <a:pt x="326" y="106"/>
                    <a:pt x="320" y="90"/>
                    <a:pt x="309" y="91"/>
                  </a:cubicBezTo>
                  <a:cubicBezTo>
                    <a:pt x="307" y="86"/>
                    <a:pt x="298" y="86"/>
                    <a:pt x="294" y="86"/>
                  </a:cubicBezTo>
                  <a:cubicBezTo>
                    <a:pt x="276" y="86"/>
                    <a:pt x="258" y="98"/>
                    <a:pt x="252" y="114"/>
                  </a:cubicBezTo>
                  <a:cubicBezTo>
                    <a:pt x="248" y="118"/>
                    <a:pt x="243" y="122"/>
                    <a:pt x="235" y="122"/>
                  </a:cubicBezTo>
                  <a:cubicBezTo>
                    <a:pt x="235" y="120"/>
                    <a:pt x="235" y="118"/>
                    <a:pt x="235" y="115"/>
                  </a:cubicBezTo>
                  <a:cubicBezTo>
                    <a:pt x="235" y="106"/>
                    <a:pt x="230" y="90"/>
                    <a:pt x="219" y="91"/>
                  </a:cubicBezTo>
                  <a:cubicBezTo>
                    <a:pt x="216" y="86"/>
                    <a:pt x="208" y="86"/>
                    <a:pt x="203" y="86"/>
                  </a:cubicBezTo>
                  <a:cubicBezTo>
                    <a:pt x="185" y="86"/>
                    <a:pt x="167" y="98"/>
                    <a:pt x="161" y="115"/>
                  </a:cubicBezTo>
                  <a:cubicBezTo>
                    <a:pt x="156" y="122"/>
                    <a:pt x="152" y="134"/>
                    <a:pt x="141" y="134"/>
                  </a:cubicBezTo>
                  <a:cubicBezTo>
                    <a:pt x="128" y="134"/>
                    <a:pt x="139" y="95"/>
                    <a:pt x="118" y="95"/>
                  </a:cubicBezTo>
                  <a:cubicBezTo>
                    <a:pt x="108" y="95"/>
                    <a:pt x="98" y="111"/>
                    <a:pt x="93" y="118"/>
                  </a:cubicBezTo>
                  <a:lnTo>
                    <a:pt x="94" y="104"/>
                  </a:lnTo>
                  <a:cubicBezTo>
                    <a:pt x="115" y="82"/>
                    <a:pt x="133" y="51"/>
                    <a:pt x="133" y="21"/>
                  </a:cubicBezTo>
                  <a:cubicBezTo>
                    <a:pt x="133" y="12"/>
                    <a:pt x="131" y="0"/>
                    <a:pt x="120" y="0"/>
                  </a:cubicBezTo>
                  <a:cubicBezTo>
                    <a:pt x="90" y="0"/>
                    <a:pt x="82" y="81"/>
                    <a:pt x="80" y="114"/>
                  </a:cubicBezTo>
                  <a:cubicBezTo>
                    <a:pt x="72" y="128"/>
                    <a:pt x="57" y="142"/>
                    <a:pt x="41" y="142"/>
                  </a:cubicBezTo>
                  <a:cubicBezTo>
                    <a:pt x="25" y="142"/>
                    <a:pt x="14" y="130"/>
                    <a:pt x="14" y="115"/>
                  </a:cubicBezTo>
                  <a:cubicBezTo>
                    <a:pt x="14" y="103"/>
                    <a:pt x="24" y="81"/>
                    <a:pt x="38" y="81"/>
                  </a:cubicBezTo>
                  <a:cubicBezTo>
                    <a:pt x="40" y="81"/>
                    <a:pt x="42" y="82"/>
                    <a:pt x="44" y="84"/>
                  </a:cubicBezTo>
                  <a:cubicBezTo>
                    <a:pt x="41" y="90"/>
                    <a:pt x="40" y="96"/>
                    <a:pt x="40" y="102"/>
                  </a:cubicBezTo>
                  <a:cubicBezTo>
                    <a:pt x="40" y="107"/>
                    <a:pt x="41" y="118"/>
                    <a:pt x="48" y="118"/>
                  </a:cubicBezTo>
                  <a:cubicBezTo>
                    <a:pt x="58" y="118"/>
                    <a:pt x="60" y="97"/>
                    <a:pt x="60" y="90"/>
                  </a:cubicBezTo>
                  <a:cubicBezTo>
                    <a:pt x="60" y="87"/>
                    <a:pt x="60" y="83"/>
                    <a:pt x="58" y="80"/>
                  </a:cubicBezTo>
                  <a:cubicBezTo>
                    <a:pt x="59" y="76"/>
                    <a:pt x="57" y="72"/>
                    <a:pt x="53" y="72"/>
                  </a:cubicBezTo>
                  <a:cubicBezTo>
                    <a:pt x="50" y="69"/>
                    <a:pt x="45" y="67"/>
                    <a:pt x="41" y="67"/>
                  </a:cubicBezTo>
                  <a:cubicBezTo>
                    <a:pt x="18" y="67"/>
                    <a:pt x="0" y="96"/>
                    <a:pt x="0" y="117"/>
                  </a:cubicBezTo>
                  <a:cubicBezTo>
                    <a:pt x="0" y="139"/>
                    <a:pt x="16" y="155"/>
                    <a:pt x="38" y="155"/>
                  </a:cubicBezTo>
                  <a:cubicBezTo>
                    <a:pt x="52" y="155"/>
                    <a:pt x="68" y="147"/>
                    <a:pt x="80" y="136"/>
                  </a:cubicBezTo>
                  <a:cubicBezTo>
                    <a:pt x="79" y="143"/>
                    <a:pt x="79" y="151"/>
                    <a:pt x="77" y="158"/>
                  </a:cubicBezTo>
                  <a:cubicBezTo>
                    <a:pt x="77" y="159"/>
                    <a:pt x="77" y="160"/>
                    <a:pt x="77" y="160"/>
                  </a:cubicBezTo>
                  <a:cubicBezTo>
                    <a:pt x="77" y="164"/>
                    <a:pt x="80" y="168"/>
                    <a:pt x="83" y="168"/>
                  </a:cubicBezTo>
                  <a:cubicBezTo>
                    <a:pt x="90" y="168"/>
                    <a:pt x="91" y="162"/>
                    <a:pt x="92" y="156"/>
                  </a:cubicBezTo>
                  <a:cubicBezTo>
                    <a:pt x="95" y="144"/>
                    <a:pt x="105" y="115"/>
                    <a:pt x="116" y="110"/>
                  </a:cubicBezTo>
                  <a:cubicBezTo>
                    <a:pt x="123" y="123"/>
                    <a:pt x="117" y="148"/>
                    <a:pt x="140" y="148"/>
                  </a:cubicBezTo>
                  <a:cubicBezTo>
                    <a:pt x="146" y="148"/>
                    <a:pt x="154" y="144"/>
                    <a:pt x="160" y="138"/>
                  </a:cubicBezTo>
                  <a:cubicBezTo>
                    <a:pt x="164" y="150"/>
                    <a:pt x="175" y="159"/>
                    <a:pt x="189" y="159"/>
                  </a:cubicBezTo>
                  <a:cubicBezTo>
                    <a:pt x="205" y="159"/>
                    <a:pt x="222" y="149"/>
                    <a:pt x="230" y="135"/>
                  </a:cubicBezTo>
                  <a:cubicBezTo>
                    <a:pt x="235" y="135"/>
                    <a:pt x="242" y="134"/>
                    <a:pt x="249" y="131"/>
                  </a:cubicBezTo>
                  <a:cubicBezTo>
                    <a:pt x="251" y="147"/>
                    <a:pt x="263" y="159"/>
                    <a:pt x="279" y="159"/>
                  </a:cubicBezTo>
                  <a:cubicBezTo>
                    <a:pt x="295" y="159"/>
                    <a:pt x="313" y="149"/>
                    <a:pt x="320" y="135"/>
                  </a:cubicBezTo>
                  <a:cubicBezTo>
                    <a:pt x="327" y="135"/>
                    <a:pt x="337" y="133"/>
                    <a:pt x="345" y="128"/>
                  </a:cubicBezTo>
                  <a:cubicBezTo>
                    <a:pt x="348" y="142"/>
                    <a:pt x="356" y="154"/>
                    <a:pt x="371" y="154"/>
                  </a:cubicBezTo>
                  <a:cubicBezTo>
                    <a:pt x="387" y="154"/>
                    <a:pt x="404" y="135"/>
                    <a:pt x="406" y="119"/>
                  </a:cubicBezTo>
                  <a:cubicBezTo>
                    <a:pt x="409" y="116"/>
                    <a:pt x="411" y="111"/>
                    <a:pt x="413" y="108"/>
                  </a:cubicBezTo>
                  <a:cubicBezTo>
                    <a:pt x="419" y="114"/>
                    <a:pt x="434" y="125"/>
                    <a:pt x="434" y="134"/>
                  </a:cubicBezTo>
                  <a:cubicBezTo>
                    <a:pt x="434" y="136"/>
                    <a:pt x="433" y="138"/>
                    <a:pt x="433" y="140"/>
                  </a:cubicBezTo>
                  <a:cubicBezTo>
                    <a:pt x="428" y="143"/>
                    <a:pt x="422" y="145"/>
                    <a:pt x="417" y="145"/>
                  </a:cubicBezTo>
                  <a:cubicBezTo>
                    <a:pt x="410" y="145"/>
                    <a:pt x="406" y="141"/>
                    <a:pt x="402" y="141"/>
                  </a:cubicBezTo>
                  <a:cubicBezTo>
                    <a:pt x="399" y="141"/>
                    <a:pt x="397" y="143"/>
                    <a:pt x="397" y="147"/>
                  </a:cubicBezTo>
                  <a:cubicBezTo>
                    <a:pt x="397" y="156"/>
                    <a:pt x="411" y="161"/>
                    <a:pt x="419" y="161"/>
                  </a:cubicBezTo>
                  <a:cubicBezTo>
                    <a:pt x="428" y="161"/>
                    <a:pt x="439" y="154"/>
                    <a:pt x="444" y="146"/>
                  </a:cubicBezTo>
                  <a:cubicBezTo>
                    <a:pt x="452" y="141"/>
                    <a:pt x="469" y="123"/>
                    <a:pt x="469" y="113"/>
                  </a:cubicBezTo>
                  <a:cubicBezTo>
                    <a:pt x="469" y="110"/>
                    <a:pt x="467" y="108"/>
                    <a:pt x="464" y="108"/>
                  </a:cubicBezTo>
                  <a:close/>
                  <a:moveTo>
                    <a:pt x="118" y="14"/>
                  </a:moveTo>
                  <a:lnTo>
                    <a:pt x="118" y="14"/>
                  </a:lnTo>
                  <a:cubicBezTo>
                    <a:pt x="119" y="17"/>
                    <a:pt x="119" y="21"/>
                    <a:pt x="119" y="24"/>
                  </a:cubicBezTo>
                  <a:cubicBezTo>
                    <a:pt x="119" y="46"/>
                    <a:pt x="107" y="70"/>
                    <a:pt x="95" y="86"/>
                  </a:cubicBezTo>
                  <a:cubicBezTo>
                    <a:pt x="97" y="69"/>
                    <a:pt x="106" y="25"/>
                    <a:pt x="118" y="14"/>
                  </a:cubicBezTo>
                  <a:close/>
                  <a:moveTo>
                    <a:pt x="191" y="147"/>
                  </a:moveTo>
                  <a:lnTo>
                    <a:pt x="191" y="147"/>
                  </a:lnTo>
                  <a:cubicBezTo>
                    <a:pt x="180" y="147"/>
                    <a:pt x="173" y="137"/>
                    <a:pt x="173" y="127"/>
                  </a:cubicBezTo>
                  <a:cubicBezTo>
                    <a:pt x="173" y="111"/>
                    <a:pt x="185" y="100"/>
                    <a:pt x="201" y="99"/>
                  </a:cubicBezTo>
                  <a:cubicBezTo>
                    <a:pt x="200" y="101"/>
                    <a:pt x="200" y="103"/>
                    <a:pt x="200" y="105"/>
                  </a:cubicBezTo>
                  <a:cubicBezTo>
                    <a:pt x="200" y="116"/>
                    <a:pt x="208" y="125"/>
                    <a:pt x="216" y="130"/>
                  </a:cubicBezTo>
                  <a:cubicBezTo>
                    <a:pt x="211" y="139"/>
                    <a:pt x="201" y="147"/>
                    <a:pt x="191" y="147"/>
                  </a:cubicBezTo>
                  <a:close/>
                  <a:moveTo>
                    <a:pt x="221" y="119"/>
                  </a:moveTo>
                  <a:lnTo>
                    <a:pt x="221" y="119"/>
                  </a:lnTo>
                  <a:cubicBezTo>
                    <a:pt x="216" y="116"/>
                    <a:pt x="212" y="111"/>
                    <a:pt x="212" y="105"/>
                  </a:cubicBezTo>
                  <a:cubicBezTo>
                    <a:pt x="212" y="103"/>
                    <a:pt x="212" y="100"/>
                    <a:pt x="213" y="100"/>
                  </a:cubicBezTo>
                  <a:cubicBezTo>
                    <a:pt x="218" y="100"/>
                    <a:pt x="222" y="111"/>
                    <a:pt x="222" y="114"/>
                  </a:cubicBezTo>
                  <a:cubicBezTo>
                    <a:pt x="222" y="116"/>
                    <a:pt x="222" y="117"/>
                    <a:pt x="221" y="119"/>
                  </a:cubicBezTo>
                  <a:close/>
                  <a:moveTo>
                    <a:pt x="282" y="147"/>
                  </a:moveTo>
                  <a:lnTo>
                    <a:pt x="282" y="147"/>
                  </a:lnTo>
                  <a:cubicBezTo>
                    <a:pt x="271" y="147"/>
                    <a:pt x="264" y="137"/>
                    <a:pt x="264" y="127"/>
                  </a:cubicBezTo>
                  <a:cubicBezTo>
                    <a:pt x="264" y="111"/>
                    <a:pt x="276" y="100"/>
                    <a:pt x="291" y="99"/>
                  </a:cubicBezTo>
                  <a:cubicBezTo>
                    <a:pt x="291" y="101"/>
                    <a:pt x="290" y="103"/>
                    <a:pt x="290" y="105"/>
                  </a:cubicBezTo>
                  <a:cubicBezTo>
                    <a:pt x="290" y="116"/>
                    <a:pt x="298" y="125"/>
                    <a:pt x="307" y="130"/>
                  </a:cubicBezTo>
                  <a:cubicBezTo>
                    <a:pt x="302" y="139"/>
                    <a:pt x="292" y="147"/>
                    <a:pt x="282" y="147"/>
                  </a:cubicBezTo>
                  <a:close/>
                  <a:moveTo>
                    <a:pt x="312" y="119"/>
                  </a:moveTo>
                  <a:lnTo>
                    <a:pt x="312" y="119"/>
                  </a:lnTo>
                  <a:cubicBezTo>
                    <a:pt x="307" y="116"/>
                    <a:pt x="302" y="111"/>
                    <a:pt x="302" y="105"/>
                  </a:cubicBezTo>
                  <a:cubicBezTo>
                    <a:pt x="302" y="103"/>
                    <a:pt x="302" y="100"/>
                    <a:pt x="304" y="100"/>
                  </a:cubicBezTo>
                  <a:cubicBezTo>
                    <a:pt x="309" y="100"/>
                    <a:pt x="312" y="111"/>
                    <a:pt x="312" y="114"/>
                  </a:cubicBezTo>
                  <a:cubicBezTo>
                    <a:pt x="312" y="116"/>
                    <a:pt x="312" y="117"/>
                    <a:pt x="312" y="119"/>
                  </a:cubicBezTo>
                  <a:close/>
                  <a:moveTo>
                    <a:pt x="374" y="28"/>
                  </a:moveTo>
                  <a:lnTo>
                    <a:pt x="374" y="28"/>
                  </a:lnTo>
                  <a:cubicBezTo>
                    <a:pt x="375" y="28"/>
                    <a:pt x="376" y="27"/>
                    <a:pt x="377" y="27"/>
                  </a:cubicBezTo>
                  <a:cubicBezTo>
                    <a:pt x="379" y="29"/>
                    <a:pt x="379" y="32"/>
                    <a:pt x="379" y="35"/>
                  </a:cubicBezTo>
                  <a:cubicBezTo>
                    <a:pt x="379" y="53"/>
                    <a:pt x="365" y="80"/>
                    <a:pt x="356" y="94"/>
                  </a:cubicBezTo>
                  <a:cubicBezTo>
                    <a:pt x="357" y="78"/>
                    <a:pt x="361" y="40"/>
                    <a:pt x="374" y="2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4"/>
          <p:cNvSpPr>
            <a:spLocks noChangeArrowheads="1"/>
          </p:cNvSpPr>
          <p:nvPr/>
        </p:nvSpPr>
        <p:spPr bwMode="auto">
          <a:xfrm>
            <a:off x="323850" y="5364163"/>
            <a:ext cx="8496300" cy="971550"/>
          </a:xfrm>
          <a:prstGeom prst="rect">
            <a:avLst/>
          </a:prstGeom>
          <a:solidFill>
            <a:srgbClr val="394A58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 tIns="108000" rIns="18000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altLang="en-US" sz="1300">
              <a:solidFill>
                <a:srgbClr val="41596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850" y="323850"/>
            <a:ext cx="6673850" cy="4932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2052" name="Picture 5" descr="425x6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304800"/>
            <a:ext cx="1728787" cy="3484563"/>
          </a:xfrm>
          <a:prstGeom prst="rect">
            <a:avLst/>
          </a:prstGeom>
          <a:solidFill>
            <a:srgbClr val="009A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97713" y="3890963"/>
            <a:ext cx="1728787" cy="13652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/>
                <a:gridCol w="1730052"/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PUBLIC SCHOOLS NSW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057" name="Group 3"/>
          <p:cNvGrpSpPr>
            <a:grpSpLocks noChangeAspect="1"/>
          </p:cNvGrpSpPr>
          <p:nvPr userDrawn="1"/>
        </p:nvGrpSpPr>
        <p:grpSpPr bwMode="auto">
          <a:xfrm>
            <a:off x="301625" y="292100"/>
            <a:ext cx="2532063" cy="1465263"/>
            <a:chOff x="552" y="567"/>
            <a:chExt cx="3401" cy="1969"/>
          </a:xfrm>
        </p:grpSpPr>
        <p:sp>
          <p:nvSpPr>
            <p:cNvPr id="2058" name="AutoShape 2"/>
            <p:cNvSpPr>
              <a:spLocks noChangeAspect="1" noChangeArrowheads="1" noTextEdit="1"/>
            </p:cNvSpPr>
            <p:nvPr/>
          </p:nvSpPr>
          <p:spPr bwMode="auto">
            <a:xfrm>
              <a:off x="552" y="567"/>
              <a:ext cx="3401" cy="1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59" name="Freeform 13"/>
            <p:cNvSpPr>
              <a:spLocks/>
            </p:cNvSpPr>
            <p:nvPr/>
          </p:nvSpPr>
          <p:spPr bwMode="auto">
            <a:xfrm>
              <a:off x="1718" y="912"/>
              <a:ext cx="15" cy="783"/>
            </a:xfrm>
            <a:custGeom>
              <a:avLst/>
              <a:gdLst>
                <a:gd name="T0" fmla="*/ 12 w 10"/>
                <a:gd name="T1" fmla="*/ 0 h 514"/>
                <a:gd name="T2" fmla="*/ 12 w 10"/>
                <a:gd name="T3" fmla="*/ 0 h 514"/>
                <a:gd name="T4" fmla="*/ 0 w 10"/>
                <a:gd name="T5" fmla="*/ 12 h 514"/>
                <a:gd name="T6" fmla="*/ 0 w 10"/>
                <a:gd name="T7" fmla="*/ 1181 h 514"/>
                <a:gd name="T8" fmla="*/ 12 w 10"/>
                <a:gd name="T9" fmla="*/ 1193 h 514"/>
                <a:gd name="T10" fmla="*/ 23 w 10"/>
                <a:gd name="T11" fmla="*/ 1181 h 514"/>
                <a:gd name="T12" fmla="*/ 23 w 10"/>
                <a:gd name="T13" fmla="*/ 12 h 514"/>
                <a:gd name="T14" fmla="*/ 12 w 10"/>
                <a:gd name="T15" fmla="*/ 0 h 5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514">
                  <a:moveTo>
                    <a:pt x="5" y="0"/>
                  </a:moveTo>
                  <a:lnTo>
                    <a:pt x="5" y="0"/>
                  </a:lnTo>
                  <a:cubicBezTo>
                    <a:pt x="2" y="0"/>
                    <a:pt x="0" y="2"/>
                    <a:pt x="0" y="5"/>
                  </a:cubicBezTo>
                  <a:lnTo>
                    <a:pt x="0" y="509"/>
                  </a:lnTo>
                  <a:cubicBezTo>
                    <a:pt x="0" y="512"/>
                    <a:pt x="2" y="514"/>
                    <a:pt x="5" y="514"/>
                  </a:cubicBezTo>
                  <a:cubicBezTo>
                    <a:pt x="8" y="514"/>
                    <a:pt x="10" y="512"/>
                    <a:pt x="10" y="509"/>
                  </a:cubicBezTo>
                  <a:lnTo>
                    <a:pt x="10" y="5"/>
                  </a:ln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60" name="Freeform 4"/>
            <p:cNvSpPr>
              <a:spLocks/>
            </p:cNvSpPr>
            <p:nvPr/>
          </p:nvSpPr>
          <p:spPr bwMode="auto">
            <a:xfrm>
              <a:off x="1840" y="1195"/>
              <a:ext cx="156" cy="211"/>
            </a:xfrm>
            <a:custGeom>
              <a:avLst/>
              <a:gdLst>
                <a:gd name="T0" fmla="*/ 236 w 103"/>
                <a:gd name="T1" fmla="*/ 274 h 138"/>
                <a:gd name="T2" fmla="*/ 236 w 103"/>
                <a:gd name="T3" fmla="*/ 274 h 138"/>
                <a:gd name="T4" fmla="*/ 55 w 103"/>
                <a:gd name="T5" fmla="*/ 274 h 138"/>
                <a:gd name="T6" fmla="*/ 55 w 103"/>
                <a:gd name="T7" fmla="*/ 187 h 138"/>
                <a:gd name="T8" fmla="*/ 214 w 103"/>
                <a:gd name="T9" fmla="*/ 187 h 138"/>
                <a:gd name="T10" fmla="*/ 214 w 103"/>
                <a:gd name="T11" fmla="*/ 136 h 138"/>
                <a:gd name="T12" fmla="*/ 55 w 103"/>
                <a:gd name="T13" fmla="*/ 136 h 138"/>
                <a:gd name="T14" fmla="*/ 55 w 103"/>
                <a:gd name="T15" fmla="*/ 52 h 138"/>
                <a:gd name="T16" fmla="*/ 233 w 103"/>
                <a:gd name="T17" fmla="*/ 52 h 138"/>
                <a:gd name="T18" fmla="*/ 233 w 103"/>
                <a:gd name="T19" fmla="*/ 0 h 138"/>
                <a:gd name="T20" fmla="*/ 0 w 103"/>
                <a:gd name="T21" fmla="*/ 0 h 138"/>
                <a:gd name="T22" fmla="*/ 0 w 103"/>
                <a:gd name="T23" fmla="*/ 323 h 138"/>
                <a:gd name="T24" fmla="*/ 236 w 103"/>
                <a:gd name="T25" fmla="*/ 323 h 138"/>
                <a:gd name="T26" fmla="*/ 236 w 103"/>
                <a:gd name="T27" fmla="*/ 274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3" h="138">
                  <a:moveTo>
                    <a:pt x="103" y="117"/>
                  </a:moveTo>
                  <a:lnTo>
                    <a:pt x="103" y="117"/>
                  </a:lnTo>
                  <a:lnTo>
                    <a:pt x="24" y="117"/>
                  </a:lnTo>
                  <a:lnTo>
                    <a:pt x="24" y="80"/>
                  </a:lnTo>
                  <a:lnTo>
                    <a:pt x="93" y="80"/>
                  </a:lnTo>
                  <a:lnTo>
                    <a:pt x="93" y="58"/>
                  </a:lnTo>
                  <a:lnTo>
                    <a:pt x="24" y="58"/>
                  </a:lnTo>
                  <a:lnTo>
                    <a:pt x="24" y="22"/>
                  </a:lnTo>
                  <a:lnTo>
                    <a:pt x="102" y="22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38"/>
                  </a:lnTo>
                  <a:lnTo>
                    <a:pt x="103" y="138"/>
                  </a:lnTo>
                  <a:lnTo>
                    <a:pt x="103" y="11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61" name="Freeform 5"/>
            <p:cNvSpPr>
              <a:spLocks noEditPoints="1"/>
            </p:cNvSpPr>
            <p:nvPr/>
          </p:nvSpPr>
          <p:spPr bwMode="auto">
            <a:xfrm>
              <a:off x="2014" y="1186"/>
              <a:ext cx="161" cy="224"/>
            </a:xfrm>
            <a:custGeom>
              <a:avLst/>
              <a:gdLst>
                <a:gd name="T0" fmla="*/ 108 w 107"/>
                <a:gd name="T1" fmla="*/ 341 h 147"/>
                <a:gd name="T2" fmla="*/ 108 w 107"/>
                <a:gd name="T3" fmla="*/ 341 h 147"/>
                <a:gd name="T4" fmla="*/ 190 w 107"/>
                <a:gd name="T5" fmla="*/ 296 h 147"/>
                <a:gd name="T6" fmla="*/ 190 w 107"/>
                <a:gd name="T7" fmla="*/ 334 h 147"/>
                <a:gd name="T8" fmla="*/ 242 w 107"/>
                <a:gd name="T9" fmla="*/ 334 h 147"/>
                <a:gd name="T10" fmla="*/ 242 w 107"/>
                <a:gd name="T11" fmla="*/ 0 h 147"/>
                <a:gd name="T12" fmla="*/ 190 w 107"/>
                <a:gd name="T13" fmla="*/ 0 h 147"/>
                <a:gd name="T14" fmla="*/ 190 w 107"/>
                <a:gd name="T15" fmla="*/ 130 h 147"/>
                <a:gd name="T16" fmla="*/ 108 w 107"/>
                <a:gd name="T17" fmla="*/ 88 h 147"/>
                <a:gd name="T18" fmla="*/ 0 w 107"/>
                <a:gd name="T19" fmla="*/ 213 h 147"/>
                <a:gd name="T20" fmla="*/ 0 w 107"/>
                <a:gd name="T21" fmla="*/ 216 h 147"/>
                <a:gd name="T22" fmla="*/ 108 w 107"/>
                <a:gd name="T23" fmla="*/ 341 h 147"/>
                <a:gd name="T24" fmla="*/ 54 w 107"/>
                <a:gd name="T25" fmla="*/ 213 h 147"/>
                <a:gd name="T26" fmla="*/ 54 w 107"/>
                <a:gd name="T27" fmla="*/ 213 h 147"/>
                <a:gd name="T28" fmla="*/ 122 w 107"/>
                <a:gd name="T29" fmla="*/ 137 h 147"/>
                <a:gd name="T30" fmla="*/ 190 w 107"/>
                <a:gd name="T31" fmla="*/ 213 h 147"/>
                <a:gd name="T32" fmla="*/ 190 w 107"/>
                <a:gd name="T33" fmla="*/ 216 h 147"/>
                <a:gd name="T34" fmla="*/ 122 w 107"/>
                <a:gd name="T35" fmla="*/ 293 h 147"/>
                <a:gd name="T36" fmla="*/ 54 w 107"/>
                <a:gd name="T37" fmla="*/ 216 h 147"/>
                <a:gd name="T38" fmla="*/ 54 w 107"/>
                <a:gd name="T39" fmla="*/ 213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7" h="147">
                  <a:moveTo>
                    <a:pt x="48" y="147"/>
                  </a:moveTo>
                  <a:lnTo>
                    <a:pt x="48" y="147"/>
                  </a:lnTo>
                  <a:cubicBezTo>
                    <a:pt x="65" y="147"/>
                    <a:pt x="76" y="138"/>
                    <a:pt x="84" y="127"/>
                  </a:cubicBezTo>
                  <a:lnTo>
                    <a:pt x="84" y="144"/>
                  </a:lnTo>
                  <a:lnTo>
                    <a:pt x="107" y="144"/>
                  </a:lnTo>
                  <a:lnTo>
                    <a:pt x="107" y="0"/>
                  </a:lnTo>
                  <a:lnTo>
                    <a:pt x="84" y="0"/>
                  </a:lnTo>
                  <a:lnTo>
                    <a:pt x="84" y="56"/>
                  </a:lnTo>
                  <a:cubicBezTo>
                    <a:pt x="76" y="47"/>
                    <a:pt x="65" y="38"/>
                    <a:pt x="48" y="38"/>
                  </a:cubicBezTo>
                  <a:cubicBezTo>
                    <a:pt x="23" y="38"/>
                    <a:pt x="0" y="58"/>
                    <a:pt x="0" y="92"/>
                  </a:cubicBezTo>
                  <a:lnTo>
                    <a:pt x="0" y="93"/>
                  </a:lnTo>
                  <a:cubicBezTo>
                    <a:pt x="0" y="127"/>
                    <a:pt x="24" y="147"/>
                    <a:pt x="48" y="147"/>
                  </a:cubicBezTo>
                  <a:close/>
                  <a:moveTo>
                    <a:pt x="24" y="92"/>
                  </a:moveTo>
                  <a:lnTo>
                    <a:pt x="24" y="92"/>
                  </a:lnTo>
                  <a:cubicBezTo>
                    <a:pt x="24" y="71"/>
                    <a:pt x="37" y="59"/>
                    <a:pt x="54" y="59"/>
                  </a:cubicBezTo>
                  <a:cubicBezTo>
                    <a:pt x="70" y="59"/>
                    <a:pt x="84" y="72"/>
                    <a:pt x="84" y="92"/>
                  </a:cubicBezTo>
                  <a:lnTo>
                    <a:pt x="84" y="93"/>
                  </a:lnTo>
                  <a:cubicBezTo>
                    <a:pt x="84" y="113"/>
                    <a:pt x="70" y="126"/>
                    <a:pt x="54" y="126"/>
                  </a:cubicBezTo>
                  <a:cubicBezTo>
                    <a:pt x="38" y="126"/>
                    <a:pt x="24" y="113"/>
                    <a:pt x="24" y="93"/>
                  </a:cubicBezTo>
                  <a:lnTo>
                    <a:pt x="24" y="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62" name="Freeform 6"/>
            <p:cNvSpPr>
              <a:spLocks/>
            </p:cNvSpPr>
            <p:nvPr/>
          </p:nvSpPr>
          <p:spPr bwMode="auto">
            <a:xfrm>
              <a:off x="2208" y="1247"/>
              <a:ext cx="142" cy="163"/>
            </a:xfrm>
            <a:custGeom>
              <a:avLst/>
              <a:gdLst>
                <a:gd name="T0" fmla="*/ 85 w 94"/>
                <a:gd name="T1" fmla="*/ 248 h 107"/>
                <a:gd name="T2" fmla="*/ 85 w 94"/>
                <a:gd name="T3" fmla="*/ 248 h 107"/>
                <a:gd name="T4" fmla="*/ 160 w 94"/>
                <a:gd name="T5" fmla="*/ 204 h 107"/>
                <a:gd name="T6" fmla="*/ 160 w 94"/>
                <a:gd name="T7" fmla="*/ 241 h 107"/>
                <a:gd name="T8" fmla="*/ 215 w 94"/>
                <a:gd name="T9" fmla="*/ 241 h 107"/>
                <a:gd name="T10" fmla="*/ 215 w 94"/>
                <a:gd name="T11" fmla="*/ 0 h 107"/>
                <a:gd name="T12" fmla="*/ 160 w 94"/>
                <a:gd name="T13" fmla="*/ 0 h 107"/>
                <a:gd name="T14" fmla="*/ 160 w 94"/>
                <a:gd name="T15" fmla="*/ 137 h 107"/>
                <a:gd name="T16" fmla="*/ 104 w 94"/>
                <a:gd name="T17" fmla="*/ 197 h 107"/>
                <a:gd name="T18" fmla="*/ 54 w 94"/>
                <a:gd name="T19" fmla="*/ 137 h 107"/>
                <a:gd name="T20" fmla="*/ 54 w 94"/>
                <a:gd name="T21" fmla="*/ 0 h 107"/>
                <a:gd name="T22" fmla="*/ 0 w 94"/>
                <a:gd name="T23" fmla="*/ 0 h 107"/>
                <a:gd name="T24" fmla="*/ 0 w 94"/>
                <a:gd name="T25" fmla="*/ 155 h 107"/>
                <a:gd name="T26" fmla="*/ 85 w 94"/>
                <a:gd name="T27" fmla="*/ 248 h 1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107">
                  <a:moveTo>
                    <a:pt x="37" y="107"/>
                  </a:moveTo>
                  <a:lnTo>
                    <a:pt x="37" y="107"/>
                  </a:lnTo>
                  <a:cubicBezTo>
                    <a:pt x="53" y="107"/>
                    <a:pt x="63" y="98"/>
                    <a:pt x="70" y="88"/>
                  </a:cubicBezTo>
                  <a:lnTo>
                    <a:pt x="70" y="104"/>
                  </a:lnTo>
                  <a:lnTo>
                    <a:pt x="94" y="104"/>
                  </a:lnTo>
                  <a:lnTo>
                    <a:pt x="94" y="0"/>
                  </a:lnTo>
                  <a:lnTo>
                    <a:pt x="70" y="0"/>
                  </a:lnTo>
                  <a:lnTo>
                    <a:pt x="70" y="59"/>
                  </a:lnTo>
                  <a:cubicBezTo>
                    <a:pt x="70" y="75"/>
                    <a:pt x="60" y="85"/>
                    <a:pt x="46" y="85"/>
                  </a:cubicBezTo>
                  <a:cubicBezTo>
                    <a:pt x="32" y="85"/>
                    <a:pt x="24" y="76"/>
                    <a:pt x="24" y="59"/>
                  </a:cubicBezTo>
                  <a:lnTo>
                    <a:pt x="24" y="0"/>
                  </a:lnTo>
                  <a:lnTo>
                    <a:pt x="0" y="0"/>
                  </a:lnTo>
                  <a:lnTo>
                    <a:pt x="0" y="67"/>
                  </a:lnTo>
                  <a:cubicBezTo>
                    <a:pt x="0" y="91"/>
                    <a:pt x="14" y="107"/>
                    <a:pt x="37" y="10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63" name="Freeform 7"/>
            <p:cNvSpPr>
              <a:spLocks/>
            </p:cNvSpPr>
            <p:nvPr/>
          </p:nvSpPr>
          <p:spPr bwMode="auto">
            <a:xfrm>
              <a:off x="2376" y="1244"/>
              <a:ext cx="144" cy="166"/>
            </a:xfrm>
            <a:custGeom>
              <a:avLst/>
              <a:gdLst>
                <a:gd name="T0" fmla="*/ 120 w 96"/>
                <a:gd name="T1" fmla="*/ 253 h 109"/>
                <a:gd name="T2" fmla="*/ 120 w 96"/>
                <a:gd name="T3" fmla="*/ 253 h 109"/>
                <a:gd name="T4" fmla="*/ 216 w 96"/>
                <a:gd name="T5" fmla="*/ 207 h 109"/>
                <a:gd name="T6" fmla="*/ 185 w 96"/>
                <a:gd name="T7" fmla="*/ 174 h 109"/>
                <a:gd name="T8" fmla="*/ 125 w 96"/>
                <a:gd name="T9" fmla="*/ 204 h 109"/>
                <a:gd name="T10" fmla="*/ 53 w 96"/>
                <a:gd name="T11" fmla="*/ 128 h 109"/>
                <a:gd name="T12" fmla="*/ 53 w 96"/>
                <a:gd name="T13" fmla="*/ 125 h 109"/>
                <a:gd name="T14" fmla="*/ 122 w 96"/>
                <a:gd name="T15" fmla="*/ 49 h 109"/>
                <a:gd name="T16" fmla="*/ 183 w 96"/>
                <a:gd name="T17" fmla="*/ 79 h 109"/>
                <a:gd name="T18" fmla="*/ 216 w 96"/>
                <a:gd name="T19" fmla="*/ 41 h 109"/>
                <a:gd name="T20" fmla="*/ 122 w 96"/>
                <a:gd name="T21" fmla="*/ 0 h 109"/>
                <a:gd name="T22" fmla="*/ 0 w 96"/>
                <a:gd name="T23" fmla="*/ 128 h 109"/>
                <a:gd name="T24" fmla="*/ 0 w 96"/>
                <a:gd name="T25" fmla="*/ 128 h 109"/>
                <a:gd name="T26" fmla="*/ 120 w 96"/>
                <a:gd name="T27" fmla="*/ 253 h 1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6" h="109">
                  <a:moveTo>
                    <a:pt x="53" y="109"/>
                  </a:moveTo>
                  <a:lnTo>
                    <a:pt x="53" y="109"/>
                  </a:lnTo>
                  <a:cubicBezTo>
                    <a:pt x="74" y="109"/>
                    <a:pt x="86" y="101"/>
                    <a:pt x="96" y="89"/>
                  </a:cubicBezTo>
                  <a:lnTo>
                    <a:pt x="82" y="75"/>
                  </a:lnTo>
                  <a:cubicBezTo>
                    <a:pt x="74" y="83"/>
                    <a:pt x="66" y="88"/>
                    <a:pt x="55" y="88"/>
                  </a:cubicBezTo>
                  <a:cubicBezTo>
                    <a:pt x="36" y="88"/>
                    <a:pt x="23" y="73"/>
                    <a:pt x="23" y="55"/>
                  </a:cubicBezTo>
                  <a:lnTo>
                    <a:pt x="23" y="54"/>
                  </a:lnTo>
                  <a:cubicBezTo>
                    <a:pt x="23" y="36"/>
                    <a:pt x="36" y="21"/>
                    <a:pt x="54" y="21"/>
                  </a:cubicBezTo>
                  <a:cubicBezTo>
                    <a:pt x="65" y="21"/>
                    <a:pt x="73" y="26"/>
                    <a:pt x="81" y="34"/>
                  </a:cubicBezTo>
                  <a:lnTo>
                    <a:pt x="96" y="18"/>
                  </a:lnTo>
                  <a:cubicBezTo>
                    <a:pt x="86" y="7"/>
                    <a:pt x="73" y="0"/>
                    <a:pt x="54" y="0"/>
                  </a:cubicBezTo>
                  <a:cubicBezTo>
                    <a:pt x="22" y="0"/>
                    <a:pt x="0" y="25"/>
                    <a:pt x="0" y="55"/>
                  </a:cubicBezTo>
                  <a:cubicBezTo>
                    <a:pt x="0" y="85"/>
                    <a:pt x="22" y="109"/>
                    <a:pt x="53" y="10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64" name="Freeform 8"/>
            <p:cNvSpPr>
              <a:spLocks noEditPoints="1"/>
            </p:cNvSpPr>
            <p:nvPr/>
          </p:nvSpPr>
          <p:spPr bwMode="auto">
            <a:xfrm>
              <a:off x="2532" y="1246"/>
              <a:ext cx="142" cy="164"/>
            </a:xfrm>
            <a:custGeom>
              <a:avLst/>
              <a:gdLst>
                <a:gd name="T0" fmla="*/ 85 w 94"/>
                <a:gd name="T1" fmla="*/ 249 h 108"/>
                <a:gd name="T2" fmla="*/ 85 w 94"/>
                <a:gd name="T3" fmla="*/ 249 h 108"/>
                <a:gd name="T4" fmla="*/ 162 w 94"/>
                <a:gd name="T5" fmla="*/ 213 h 108"/>
                <a:gd name="T6" fmla="*/ 162 w 94"/>
                <a:gd name="T7" fmla="*/ 241 h 108"/>
                <a:gd name="T8" fmla="*/ 215 w 94"/>
                <a:gd name="T9" fmla="*/ 241 h 108"/>
                <a:gd name="T10" fmla="*/ 215 w 94"/>
                <a:gd name="T11" fmla="*/ 102 h 108"/>
                <a:gd name="T12" fmla="*/ 189 w 94"/>
                <a:gd name="T13" fmla="*/ 26 h 108"/>
                <a:gd name="T14" fmla="*/ 110 w 94"/>
                <a:gd name="T15" fmla="*/ 0 h 108"/>
                <a:gd name="T16" fmla="*/ 21 w 94"/>
                <a:gd name="T17" fmla="*/ 18 h 108"/>
                <a:gd name="T18" fmla="*/ 35 w 94"/>
                <a:gd name="T19" fmla="*/ 62 h 108"/>
                <a:gd name="T20" fmla="*/ 103 w 94"/>
                <a:gd name="T21" fmla="*/ 49 h 108"/>
                <a:gd name="T22" fmla="*/ 162 w 94"/>
                <a:gd name="T23" fmla="*/ 99 h 108"/>
                <a:gd name="T24" fmla="*/ 162 w 94"/>
                <a:gd name="T25" fmla="*/ 106 h 108"/>
                <a:gd name="T26" fmla="*/ 98 w 94"/>
                <a:gd name="T27" fmla="*/ 94 h 108"/>
                <a:gd name="T28" fmla="*/ 0 w 94"/>
                <a:gd name="T29" fmla="*/ 173 h 108"/>
                <a:gd name="T30" fmla="*/ 0 w 94"/>
                <a:gd name="T31" fmla="*/ 173 h 108"/>
                <a:gd name="T32" fmla="*/ 85 w 94"/>
                <a:gd name="T33" fmla="*/ 249 h 108"/>
                <a:gd name="T34" fmla="*/ 53 w 94"/>
                <a:gd name="T35" fmla="*/ 170 h 108"/>
                <a:gd name="T36" fmla="*/ 53 w 94"/>
                <a:gd name="T37" fmla="*/ 170 h 108"/>
                <a:gd name="T38" fmla="*/ 110 w 94"/>
                <a:gd name="T39" fmla="*/ 132 h 108"/>
                <a:gd name="T40" fmla="*/ 162 w 94"/>
                <a:gd name="T41" fmla="*/ 141 h 108"/>
                <a:gd name="T42" fmla="*/ 162 w 94"/>
                <a:gd name="T43" fmla="*/ 156 h 108"/>
                <a:gd name="T44" fmla="*/ 98 w 94"/>
                <a:gd name="T45" fmla="*/ 208 h 108"/>
                <a:gd name="T46" fmla="*/ 53 w 94"/>
                <a:gd name="T47" fmla="*/ 170 h 108"/>
                <a:gd name="T48" fmla="*/ 53 w 94"/>
                <a:gd name="T49" fmla="*/ 170 h 1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4" h="108">
                  <a:moveTo>
                    <a:pt x="37" y="108"/>
                  </a:moveTo>
                  <a:lnTo>
                    <a:pt x="37" y="108"/>
                  </a:lnTo>
                  <a:cubicBezTo>
                    <a:pt x="53" y="108"/>
                    <a:pt x="64" y="101"/>
                    <a:pt x="71" y="92"/>
                  </a:cubicBezTo>
                  <a:lnTo>
                    <a:pt x="71" y="105"/>
                  </a:lnTo>
                  <a:lnTo>
                    <a:pt x="94" y="105"/>
                  </a:lnTo>
                  <a:lnTo>
                    <a:pt x="94" y="44"/>
                  </a:lnTo>
                  <a:cubicBezTo>
                    <a:pt x="94" y="30"/>
                    <a:pt x="90" y="19"/>
                    <a:pt x="83" y="11"/>
                  </a:cubicBezTo>
                  <a:cubicBezTo>
                    <a:pt x="75" y="4"/>
                    <a:pt x="64" y="0"/>
                    <a:pt x="48" y="0"/>
                  </a:cubicBezTo>
                  <a:cubicBezTo>
                    <a:pt x="32" y="0"/>
                    <a:pt x="20" y="3"/>
                    <a:pt x="9" y="8"/>
                  </a:cubicBezTo>
                  <a:lnTo>
                    <a:pt x="15" y="27"/>
                  </a:lnTo>
                  <a:cubicBezTo>
                    <a:pt x="25" y="23"/>
                    <a:pt x="33" y="21"/>
                    <a:pt x="45" y="21"/>
                  </a:cubicBezTo>
                  <a:cubicBezTo>
                    <a:pt x="62" y="21"/>
                    <a:pt x="71" y="28"/>
                    <a:pt x="71" y="43"/>
                  </a:cubicBezTo>
                  <a:lnTo>
                    <a:pt x="71" y="46"/>
                  </a:lnTo>
                  <a:cubicBezTo>
                    <a:pt x="63" y="43"/>
                    <a:pt x="55" y="41"/>
                    <a:pt x="43" y="41"/>
                  </a:cubicBezTo>
                  <a:cubicBezTo>
                    <a:pt x="17" y="41"/>
                    <a:pt x="0" y="53"/>
                    <a:pt x="0" y="75"/>
                  </a:cubicBezTo>
                  <a:cubicBezTo>
                    <a:pt x="0" y="96"/>
                    <a:pt x="17" y="108"/>
                    <a:pt x="37" y="108"/>
                  </a:cubicBezTo>
                  <a:close/>
                  <a:moveTo>
                    <a:pt x="23" y="74"/>
                  </a:moveTo>
                  <a:lnTo>
                    <a:pt x="23" y="74"/>
                  </a:lnTo>
                  <a:cubicBezTo>
                    <a:pt x="23" y="63"/>
                    <a:pt x="32" y="57"/>
                    <a:pt x="48" y="57"/>
                  </a:cubicBezTo>
                  <a:cubicBezTo>
                    <a:pt x="57" y="57"/>
                    <a:pt x="65" y="58"/>
                    <a:pt x="71" y="61"/>
                  </a:cubicBezTo>
                  <a:lnTo>
                    <a:pt x="71" y="68"/>
                  </a:lnTo>
                  <a:cubicBezTo>
                    <a:pt x="71" y="81"/>
                    <a:pt x="59" y="90"/>
                    <a:pt x="43" y="90"/>
                  </a:cubicBezTo>
                  <a:cubicBezTo>
                    <a:pt x="32" y="90"/>
                    <a:pt x="23" y="85"/>
                    <a:pt x="23" y="7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65" name="Freeform 9"/>
            <p:cNvSpPr>
              <a:spLocks/>
            </p:cNvSpPr>
            <p:nvPr/>
          </p:nvSpPr>
          <p:spPr bwMode="auto">
            <a:xfrm>
              <a:off x="2692" y="1204"/>
              <a:ext cx="98" cy="205"/>
            </a:xfrm>
            <a:custGeom>
              <a:avLst/>
              <a:gdLst>
                <a:gd name="T0" fmla="*/ 148 w 65"/>
                <a:gd name="T1" fmla="*/ 255 h 134"/>
                <a:gd name="T2" fmla="*/ 148 w 65"/>
                <a:gd name="T3" fmla="*/ 255 h 134"/>
                <a:gd name="T4" fmla="*/ 113 w 65"/>
                <a:gd name="T5" fmla="*/ 265 h 134"/>
                <a:gd name="T6" fmla="*/ 84 w 65"/>
                <a:gd name="T7" fmla="*/ 234 h 134"/>
                <a:gd name="T8" fmla="*/ 84 w 65"/>
                <a:gd name="T9" fmla="*/ 115 h 134"/>
                <a:gd name="T10" fmla="*/ 148 w 65"/>
                <a:gd name="T11" fmla="*/ 115 h 134"/>
                <a:gd name="T12" fmla="*/ 148 w 65"/>
                <a:gd name="T13" fmla="*/ 66 h 134"/>
                <a:gd name="T14" fmla="*/ 84 w 65"/>
                <a:gd name="T15" fmla="*/ 66 h 134"/>
                <a:gd name="T16" fmla="*/ 84 w 65"/>
                <a:gd name="T17" fmla="*/ 0 h 134"/>
                <a:gd name="T18" fmla="*/ 30 w 65"/>
                <a:gd name="T19" fmla="*/ 0 h 134"/>
                <a:gd name="T20" fmla="*/ 30 w 65"/>
                <a:gd name="T21" fmla="*/ 66 h 134"/>
                <a:gd name="T22" fmla="*/ 0 w 65"/>
                <a:gd name="T23" fmla="*/ 66 h 134"/>
                <a:gd name="T24" fmla="*/ 0 w 65"/>
                <a:gd name="T25" fmla="*/ 115 h 134"/>
                <a:gd name="T26" fmla="*/ 30 w 65"/>
                <a:gd name="T27" fmla="*/ 115 h 134"/>
                <a:gd name="T28" fmla="*/ 30 w 65"/>
                <a:gd name="T29" fmla="*/ 243 h 134"/>
                <a:gd name="T30" fmla="*/ 98 w 65"/>
                <a:gd name="T31" fmla="*/ 314 h 134"/>
                <a:gd name="T32" fmla="*/ 148 w 65"/>
                <a:gd name="T33" fmla="*/ 301 h 134"/>
                <a:gd name="T34" fmla="*/ 148 w 65"/>
                <a:gd name="T35" fmla="*/ 255 h 1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5" h="134">
                  <a:moveTo>
                    <a:pt x="65" y="109"/>
                  </a:moveTo>
                  <a:lnTo>
                    <a:pt x="65" y="109"/>
                  </a:lnTo>
                  <a:cubicBezTo>
                    <a:pt x="60" y="112"/>
                    <a:pt x="55" y="113"/>
                    <a:pt x="50" y="113"/>
                  </a:cubicBezTo>
                  <a:cubicBezTo>
                    <a:pt x="42" y="113"/>
                    <a:pt x="37" y="109"/>
                    <a:pt x="37" y="100"/>
                  </a:cubicBezTo>
                  <a:lnTo>
                    <a:pt x="37" y="49"/>
                  </a:lnTo>
                  <a:lnTo>
                    <a:pt x="65" y="49"/>
                  </a:lnTo>
                  <a:lnTo>
                    <a:pt x="65" y="28"/>
                  </a:lnTo>
                  <a:lnTo>
                    <a:pt x="37" y="28"/>
                  </a:lnTo>
                  <a:lnTo>
                    <a:pt x="37" y="0"/>
                  </a:lnTo>
                  <a:lnTo>
                    <a:pt x="13" y="0"/>
                  </a:lnTo>
                  <a:lnTo>
                    <a:pt x="13" y="28"/>
                  </a:lnTo>
                  <a:lnTo>
                    <a:pt x="0" y="28"/>
                  </a:lnTo>
                  <a:lnTo>
                    <a:pt x="0" y="49"/>
                  </a:lnTo>
                  <a:lnTo>
                    <a:pt x="13" y="49"/>
                  </a:lnTo>
                  <a:lnTo>
                    <a:pt x="13" y="104"/>
                  </a:lnTo>
                  <a:cubicBezTo>
                    <a:pt x="13" y="127"/>
                    <a:pt x="26" y="134"/>
                    <a:pt x="43" y="134"/>
                  </a:cubicBezTo>
                  <a:cubicBezTo>
                    <a:pt x="52" y="134"/>
                    <a:pt x="59" y="132"/>
                    <a:pt x="65" y="129"/>
                  </a:cubicBezTo>
                  <a:lnTo>
                    <a:pt x="65" y="10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66" name="Freeform 10"/>
            <p:cNvSpPr>
              <a:spLocks/>
            </p:cNvSpPr>
            <p:nvPr/>
          </p:nvSpPr>
          <p:spPr bwMode="auto">
            <a:xfrm>
              <a:off x="2819" y="1247"/>
              <a:ext cx="34" cy="159"/>
            </a:xfrm>
            <a:custGeom>
              <a:avLst/>
              <a:gdLst>
                <a:gd name="T0" fmla="*/ 50 w 23"/>
                <a:gd name="T1" fmla="*/ 0 h 104"/>
                <a:gd name="T2" fmla="*/ 50 w 23"/>
                <a:gd name="T3" fmla="*/ 0 h 104"/>
                <a:gd name="T4" fmla="*/ 0 w 23"/>
                <a:gd name="T5" fmla="*/ 0 h 104"/>
                <a:gd name="T6" fmla="*/ 0 w 23"/>
                <a:gd name="T7" fmla="*/ 243 h 104"/>
                <a:gd name="T8" fmla="*/ 50 w 23"/>
                <a:gd name="T9" fmla="*/ 243 h 104"/>
                <a:gd name="T10" fmla="*/ 50 w 23"/>
                <a:gd name="T11" fmla="*/ 0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04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23" y="10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67" name="Freeform 11"/>
            <p:cNvSpPr>
              <a:spLocks/>
            </p:cNvSpPr>
            <p:nvPr/>
          </p:nvSpPr>
          <p:spPr bwMode="auto">
            <a:xfrm>
              <a:off x="2817" y="1189"/>
              <a:ext cx="38" cy="34"/>
            </a:xfrm>
            <a:custGeom>
              <a:avLst/>
              <a:gdLst>
                <a:gd name="T0" fmla="*/ 58 w 25"/>
                <a:gd name="T1" fmla="*/ 0 h 22"/>
                <a:gd name="T2" fmla="*/ 58 w 25"/>
                <a:gd name="T3" fmla="*/ 0 h 22"/>
                <a:gd name="T4" fmla="*/ 0 w 25"/>
                <a:gd name="T5" fmla="*/ 0 h 22"/>
                <a:gd name="T6" fmla="*/ 0 w 25"/>
                <a:gd name="T7" fmla="*/ 53 h 22"/>
                <a:gd name="T8" fmla="*/ 58 w 25"/>
                <a:gd name="T9" fmla="*/ 53 h 22"/>
                <a:gd name="T10" fmla="*/ 58 w 25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25" y="2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68" name="Freeform 12"/>
            <p:cNvSpPr>
              <a:spLocks noEditPoints="1"/>
            </p:cNvSpPr>
            <p:nvPr/>
          </p:nvSpPr>
          <p:spPr bwMode="auto">
            <a:xfrm>
              <a:off x="2882" y="1244"/>
              <a:ext cx="167" cy="166"/>
            </a:xfrm>
            <a:custGeom>
              <a:avLst/>
              <a:gdLst>
                <a:gd name="T0" fmla="*/ 125 w 111"/>
                <a:gd name="T1" fmla="*/ 253 h 109"/>
                <a:gd name="T2" fmla="*/ 125 w 111"/>
                <a:gd name="T3" fmla="*/ 253 h 109"/>
                <a:gd name="T4" fmla="*/ 251 w 111"/>
                <a:gd name="T5" fmla="*/ 128 h 109"/>
                <a:gd name="T6" fmla="*/ 251 w 111"/>
                <a:gd name="T7" fmla="*/ 125 h 109"/>
                <a:gd name="T8" fmla="*/ 125 w 111"/>
                <a:gd name="T9" fmla="*/ 0 h 109"/>
                <a:gd name="T10" fmla="*/ 0 w 111"/>
                <a:gd name="T11" fmla="*/ 128 h 109"/>
                <a:gd name="T12" fmla="*/ 0 w 111"/>
                <a:gd name="T13" fmla="*/ 128 h 109"/>
                <a:gd name="T14" fmla="*/ 125 w 111"/>
                <a:gd name="T15" fmla="*/ 253 h 109"/>
                <a:gd name="T16" fmla="*/ 53 w 111"/>
                <a:gd name="T17" fmla="*/ 125 h 109"/>
                <a:gd name="T18" fmla="*/ 53 w 111"/>
                <a:gd name="T19" fmla="*/ 125 h 109"/>
                <a:gd name="T20" fmla="*/ 125 w 111"/>
                <a:gd name="T21" fmla="*/ 49 h 109"/>
                <a:gd name="T22" fmla="*/ 197 w 111"/>
                <a:gd name="T23" fmla="*/ 128 h 109"/>
                <a:gd name="T24" fmla="*/ 197 w 111"/>
                <a:gd name="T25" fmla="*/ 128 h 109"/>
                <a:gd name="T26" fmla="*/ 125 w 111"/>
                <a:gd name="T27" fmla="*/ 204 h 109"/>
                <a:gd name="T28" fmla="*/ 53 w 111"/>
                <a:gd name="T29" fmla="*/ 128 h 109"/>
                <a:gd name="T30" fmla="*/ 53 w 111"/>
                <a:gd name="T31" fmla="*/ 125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1" h="109">
                  <a:moveTo>
                    <a:pt x="55" y="109"/>
                  </a:moveTo>
                  <a:lnTo>
                    <a:pt x="55" y="109"/>
                  </a:lnTo>
                  <a:cubicBezTo>
                    <a:pt x="87" y="109"/>
                    <a:pt x="111" y="84"/>
                    <a:pt x="111" y="55"/>
                  </a:cubicBezTo>
                  <a:lnTo>
                    <a:pt x="111" y="54"/>
                  </a:lnTo>
                  <a:cubicBezTo>
                    <a:pt x="111" y="24"/>
                    <a:pt x="87" y="0"/>
                    <a:pt x="55" y="0"/>
                  </a:cubicBezTo>
                  <a:cubicBezTo>
                    <a:pt x="23" y="0"/>
                    <a:pt x="0" y="25"/>
                    <a:pt x="0" y="55"/>
                  </a:cubicBezTo>
                  <a:cubicBezTo>
                    <a:pt x="0" y="85"/>
                    <a:pt x="23" y="109"/>
                    <a:pt x="55" y="109"/>
                  </a:cubicBezTo>
                  <a:close/>
                  <a:moveTo>
                    <a:pt x="23" y="54"/>
                  </a:moveTo>
                  <a:lnTo>
                    <a:pt x="23" y="54"/>
                  </a:lnTo>
                  <a:cubicBezTo>
                    <a:pt x="23" y="36"/>
                    <a:pt x="36" y="21"/>
                    <a:pt x="55" y="21"/>
                  </a:cubicBezTo>
                  <a:cubicBezTo>
                    <a:pt x="74" y="21"/>
                    <a:pt x="87" y="36"/>
                    <a:pt x="87" y="55"/>
                  </a:cubicBezTo>
                  <a:cubicBezTo>
                    <a:pt x="87" y="73"/>
                    <a:pt x="75" y="88"/>
                    <a:pt x="55" y="88"/>
                  </a:cubicBezTo>
                  <a:cubicBezTo>
                    <a:pt x="37" y="88"/>
                    <a:pt x="23" y="73"/>
                    <a:pt x="23" y="55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69" name="Freeform 13"/>
            <p:cNvSpPr>
              <a:spLocks/>
            </p:cNvSpPr>
            <p:nvPr/>
          </p:nvSpPr>
          <p:spPr bwMode="auto">
            <a:xfrm>
              <a:off x="3075" y="1244"/>
              <a:ext cx="140" cy="162"/>
            </a:xfrm>
            <a:custGeom>
              <a:avLst/>
              <a:gdLst>
                <a:gd name="T0" fmla="*/ 54 w 93"/>
                <a:gd name="T1" fmla="*/ 112 h 106"/>
                <a:gd name="T2" fmla="*/ 54 w 93"/>
                <a:gd name="T3" fmla="*/ 112 h 106"/>
                <a:gd name="T4" fmla="*/ 107 w 93"/>
                <a:gd name="T5" fmla="*/ 52 h 106"/>
                <a:gd name="T6" fmla="*/ 157 w 93"/>
                <a:gd name="T7" fmla="*/ 110 h 106"/>
                <a:gd name="T8" fmla="*/ 157 w 93"/>
                <a:gd name="T9" fmla="*/ 248 h 106"/>
                <a:gd name="T10" fmla="*/ 211 w 93"/>
                <a:gd name="T11" fmla="*/ 248 h 106"/>
                <a:gd name="T12" fmla="*/ 211 w 93"/>
                <a:gd name="T13" fmla="*/ 93 h 106"/>
                <a:gd name="T14" fmla="*/ 126 w 93"/>
                <a:gd name="T15" fmla="*/ 0 h 106"/>
                <a:gd name="T16" fmla="*/ 54 w 93"/>
                <a:gd name="T17" fmla="*/ 43 h 106"/>
                <a:gd name="T18" fmla="*/ 54 w 93"/>
                <a:gd name="T19" fmla="*/ 5 h 106"/>
                <a:gd name="T20" fmla="*/ 0 w 93"/>
                <a:gd name="T21" fmla="*/ 5 h 106"/>
                <a:gd name="T22" fmla="*/ 0 w 93"/>
                <a:gd name="T23" fmla="*/ 248 h 106"/>
                <a:gd name="T24" fmla="*/ 54 w 93"/>
                <a:gd name="T25" fmla="*/ 248 h 106"/>
                <a:gd name="T26" fmla="*/ 54 w 93"/>
                <a:gd name="T27" fmla="*/ 112 h 1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3" h="106">
                  <a:moveTo>
                    <a:pt x="24" y="48"/>
                  </a:moveTo>
                  <a:lnTo>
                    <a:pt x="24" y="48"/>
                  </a:lnTo>
                  <a:cubicBezTo>
                    <a:pt x="24" y="31"/>
                    <a:pt x="33" y="22"/>
                    <a:pt x="47" y="22"/>
                  </a:cubicBezTo>
                  <a:cubicBezTo>
                    <a:pt x="61" y="22"/>
                    <a:pt x="69" y="31"/>
                    <a:pt x="69" y="47"/>
                  </a:cubicBezTo>
                  <a:lnTo>
                    <a:pt x="69" y="106"/>
                  </a:lnTo>
                  <a:lnTo>
                    <a:pt x="93" y="106"/>
                  </a:lnTo>
                  <a:lnTo>
                    <a:pt x="93" y="40"/>
                  </a:lnTo>
                  <a:cubicBezTo>
                    <a:pt x="93" y="16"/>
                    <a:pt x="80" y="0"/>
                    <a:pt x="56" y="0"/>
                  </a:cubicBezTo>
                  <a:cubicBezTo>
                    <a:pt x="40" y="0"/>
                    <a:pt x="30" y="9"/>
                    <a:pt x="24" y="18"/>
                  </a:cubicBezTo>
                  <a:lnTo>
                    <a:pt x="24" y="2"/>
                  </a:lnTo>
                  <a:lnTo>
                    <a:pt x="0" y="2"/>
                  </a:lnTo>
                  <a:lnTo>
                    <a:pt x="0" y="106"/>
                  </a:lnTo>
                  <a:lnTo>
                    <a:pt x="24" y="106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70" name="Freeform 14"/>
            <p:cNvSpPr>
              <a:spLocks noEditPoints="1"/>
            </p:cNvSpPr>
            <p:nvPr/>
          </p:nvSpPr>
          <p:spPr bwMode="auto">
            <a:xfrm>
              <a:off x="3318" y="1192"/>
              <a:ext cx="184" cy="218"/>
            </a:xfrm>
            <a:custGeom>
              <a:avLst/>
              <a:gdLst>
                <a:gd name="T0" fmla="*/ 98 w 122"/>
                <a:gd name="T1" fmla="*/ 329 h 143"/>
                <a:gd name="T2" fmla="*/ 98 w 122"/>
                <a:gd name="T3" fmla="*/ 329 h 143"/>
                <a:gd name="T4" fmla="*/ 205 w 122"/>
                <a:gd name="T5" fmla="*/ 276 h 143"/>
                <a:gd name="T6" fmla="*/ 259 w 122"/>
                <a:gd name="T7" fmla="*/ 332 h 143"/>
                <a:gd name="T8" fmla="*/ 278 w 122"/>
                <a:gd name="T9" fmla="*/ 319 h 143"/>
                <a:gd name="T10" fmla="*/ 219 w 122"/>
                <a:gd name="T11" fmla="*/ 256 h 143"/>
                <a:gd name="T12" fmla="*/ 265 w 122"/>
                <a:gd name="T13" fmla="*/ 172 h 143"/>
                <a:gd name="T14" fmla="*/ 243 w 122"/>
                <a:gd name="T15" fmla="*/ 163 h 143"/>
                <a:gd name="T16" fmla="*/ 205 w 122"/>
                <a:gd name="T17" fmla="*/ 239 h 143"/>
                <a:gd name="T18" fmla="*/ 121 w 122"/>
                <a:gd name="T19" fmla="*/ 154 h 143"/>
                <a:gd name="T20" fmla="*/ 198 w 122"/>
                <a:gd name="T21" fmla="*/ 70 h 143"/>
                <a:gd name="T22" fmla="*/ 198 w 122"/>
                <a:gd name="T23" fmla="*/ 70 h 143"/>
                <a:gd name="T24" fmla="*/ 125 w 122"/>
                <a:gd name="T25" fmla="*/ 0 h 143"/>
                <a:gd name="T26" fmla="*/ 48 w 122"/>
                <a:gd name="T27" fmla="*/ 72 h 143"/>
                <a:gd name="T28" fmla="*/ 48 w 122"/>
                <a:gd name="T29" fmla="*/ 75 h 143"/>
                <a:gd name="T30" fmla="*/ 81 w 122"/>
                <a:gd name="T31" fmla="*/ 146 h 143"/>
                <a:gd name="T32" fmla="*/ 0 w 122"/>
                <a:gd name="T33" fmla="*/ 242 h 143"/>
                <a:gd name="T34" fmla="*/ 0 w 122"/>
                <a:gd name="T35" fmla="*/ 242 h 143"/>
                <a:gd name="T36" fmla="*/ 98 w 122"/>
                <a:gd name="T37" fmla="*/ 329 h 143"/>
                <a:gd name="T38" fmla="*/ 71 w 122"/>
                <a:gd name="T39" fmla="*/ 72 h 143"/>
                <a:gd name="T40" fmla="*/ 71 w 122"/>
                <a:gd name="T41" fmla="*/ 72 h 143"/>
                <a:gd name="T42" fmla="*/ 71 w 122"/>
                <a:gd name="T43" fmla="*/ 72 h 143"/>
                <a:gd name="T44" fmla="*/ 125 w 122"/>
                <a:gd name="T45" fmla="*/ 21 h 143"/>
                <a:gd name="T46" fmla="*/ 175 w 122"/>
                <a:gd name="T47" fmla="*/ 70 h 143"/>
                <a:gd name="T48" fmla="*/ 175 w 122"/>
                <a:gd name="T49" fmla="*/ 72 h 143"/>
                <a:gd name="T50" fmla="*/ 107 w 122"/>
                <a:gd name="T51" fmla="*/ 139 h 143"/>
                <a:gd name="T52" fmla="*/ 71 w 122"/>
                <a:gd name="T53" fmla="*/ 72 h 143"/>
                <a:gd name="T54" fmla="*/ 26 w 122"/>
                <a:gd name="T55" fmla="*/ 239 h 143"/>
                <a:gd name="T56" fmla="*/ 26 w 122"/>
                <a:gd name="T57" fmla="*/ 239 h 143"/>
                <a:gd name="T58" fmla="*/ 95 w 122"/>
                <a:gd name="T59" fmla="*/ 163 h 143"/>
                <a:gd name="T60" fmla="*/ 189 w 122"/>
                <a:gd name="T61" fmla="*/ 261 h 143"/>
                <a:gd name="T62" fmla="*/ 98 w 122"/>
                <a:gd name="T63" fmla="*/ 311 h 143"/>
                <a:gd name="T64" fmla="*/ 26 w 122"/>
                <a:gd name="T65" fmla="*/ 242 h 143"/>
                <a:gd name="T66" fmla="*/ 26 w 122"/>
                <a:gd name="T67" fmla="*/ 239 h 1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2" h="143">
                  <a:moveTo>
                    <a:pt x="43" y="142"/>
                  </a:moveTo>
                  <a:lnTo>
                    <a:pt x="43" y="142"/>
                  </a:lnTo>
                  <a:cubicBezTo>
                    <a:pt x="61" y="142"/>
                    <a:pt x="77" y="134"/>
                    <a:pt x="90" y="119"/>
                  </a:cubicBezTo>
                  <a:lnTo>
                    <a:pt x="114" y="143"/>
                  </a:lnTo>
                  <a:lnTo>
                    <a:pt x="122" y="137"/>
                  </a:lnTo>
                  <a:lnTo>
                    <a:pt x="96" y="110"/>
                  </a:lnTo>
                  <a:cubicBezTo>
                    <a:pt x="104" y="100"/>
                    <a:pt x="110" y="88"/>
                    <a:pt x="117" y="74"/>
                  </a:cubicBezTo>
                  <a:lnTo>
                    <a:pt x="107" y="70"/>
                  </a:lnTo>
                  <a:cubicBezTo>
                    <a:pt x="102" y="82"/>
                    <a:pt x="96" y="94"/>
                    <a:pt x="90" y="103"/>
                  </a:cubicBezTo>
                  <a:lnTo>
                    <a:pt x="53" y="66"/>
                  </a:lnTo>
                  <a:cubicBezTo>
                    <a:pt x="74" y="59"/>
                    <a:pt x="87" y="47"/>
                    <a:pt x="87" y="30"/>
                  </a:cubicBezTo>
                  <a:cubicBezTo>
                    <a:pt x="87" y="13"/>
                    <a:pt x="73" y="0"/>
                    <a:pt x="55" y="0"/>
                  </a:cubicBezTo>
                  <a:cubicBezTo>
                    <a:pt x="35" y="0"/>
                    <a:pt x="21" y="14"/>
                    <a:pt x="21" y="31"/>
                  </a:cubicBezTo>
                  <a:lnTo>
                    <a:pt x="21" y="32"/>
                  </a:lnTo>
                  <a:cubicBezTo>
                    <a:pt x="21" y="43"/>
                    <a:pt x="26" y="52"/>
                    <a:pt x="36" y="63"/>
                  </a:cubicBezTo>
                  <a:cubicBezTo>
                    <a:pt x="14" y="72"/>
                    <a:pt x="0" y="85"/>
                    <a:pt x="0" y="104"/>
                  </a:cubicBezTo>
                  <a:cubicBezTo>
                    <a:pt x="0" y="127"/>
                    <a:pt x="19" y="142"/>
                    <a:pt x="43" y="142"/>
                  </a:cubicBezTo>
                  <a:close/>
                  <a:moveTo>
                    <a:pt x="31" y="31"/>
                  </a:moveTo>
                  <a:lnTo>
                    <a:pt x="31" y="31"/>
                  </a:lnTo>
                  <a:cubicBezTo>
                    <a:pt x="31" y="18"/>
                    <a:pt x="41" y="9"/>
                    <a:pt x="55" y="9"/>
                  </a:cubicBezTo>
                  <a:cubicBezTo>
                    <a:pt x="67" y="9"/>
                    <a:pt x="77" y="18"/>
                    <a:pt x="77" y="30"/>
                  </a:cubicBezTo>
                  <a:lnTo>
                    <a:pt x="77" y="31"/>
                  </a:lnTo>
                  <a:cubicBezTo>
                    <a:pt x="77" y="44"/>
                    <a:pt x="67" y="53"/>
                    <a:pt x="47" y="60"/>
                  </a:cubicBezTo>
                  <a:cubicBezTo>
                    <a:pt x="35" y="47"/>
                    <a:pt x="31" y="40"/>
                    <a:pt x="31" y="31"/>
                  </a:cubicBezTo>
                  <a:close/>
                  <a:moveTo>
                    <a:pt x="11" y="103"/>
                  </a:moveTo>
                  <a:lnTo>
                    <a:pt x="11" y="103"/>
                  </a:lnTo>
                  <a:cubicBezTo>
                    <a:pt x="11" y="90"/>
                    <a:pt x="20" y="77"/>
                    <a:pt x="42" y="70"/>
                  </a:cubicBezTo>
                  <a:lnTo>
                    <a:pt x="83" y="112"/>
                  </a:lnTo>
                  <a:cubicBezTo>
                    <a:pt x="72" y="125"/>
                    <a:pt x="59" y="134"/>
                    <a:pt x="43" y="134"/>
                  </a:cubicBezTo>
                  <a:cubicBezTo>
                    <a:pt x="24" y="134"/>
                    <a:pt x="11" y="121"/>
                    <a:pt x="11" y="104"/>
                  </a:cubicBezTo>
                  <a:lnTo>
                    <a:pt x="11" y="10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71" name="Freeform 15"/>
            <p:cNvSpPr>
              <a:spLocks/>
            </p:cNvSpPr>
            <p:nvPr/>
          </p:nvSpPr>
          <p:spPr bwMode="auto">
            <a:xfrm>
              <a:off x="1831" y="1482"/>
              <a:ext cx="190" cy="218"/>
            </a:xfrm>
            <a:custGeom>
              <a:avLst/>
              <a:gdLst>
                <a:gd name="T0" fmla="*/ 160 w 126"/>
                <a:gd name="T1" fmla="*/ 332 h 143"/>
                <a:gd name="T2" fmla="*/ 160 w 126"/>
                <a:gd name="T3" fmla="*/ 332 h 143"/>
                <a:gd name="T4" fmla="*/ 287 w 126"/>
                <a:gd name="T5" fmla="*/ 274 h 143"/>
                <a:gd name="T6" fmla="*/ 250 w 126"/>
                <a:gd name="T7" fmla="*/ 236 h 143"/>
                <a:gd name="T8" fmla="*/ 161 w 126"/>
                <a:gd name="T9" fmla="*/ 279 h 143"/>
                <a:gd name="T10" fmla="*/ 57 w 126"/>
                <a:gd name="T11" fmla="*/ 165 h 143"/>
                <a:gd name="T12" fmla="*/ 57 w 126"/>
                <a:gd name="T13" fmla="*/ 165 h 143"/>
                <a:gd name="T14" fmla="*/ 161 w 126"/>
                <a:gd name="T15" fmla="*/ 52 h 143"/>
                <a:gd name="T16" fmla="*/ 247 w 126"/>
                <a:gd name="T17" fmla="*/ 90 h 143"/>
                <a:gd name="T18" fmla="*/ 283 w 126"/>
                <a:gd name="T19" fmla="*/ 49 h 143"/>
                <a:gd name="T20" fmla="*/ 161 w 126"/>
                <a:gd name="T21" fmla="*/ 0 h 143"/>
                <a:gd name="T22" fmla="*/ 0 w 126"/>
                <a:gd name="T23" fmla="*/ 165 h 143"/>
                <a:gd name="T24" fmla="*/ 0 w 126"/>
                <a:gd name="T25" fmla="*/ 168 h 143"/>
                <a:gd name="T26" fmla="*/ 160 w 126"/>
                <a:gd name="T27" fmla="*/ 332 h 1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6" h="143">
                  <a:moveTo>
                    <a:pt x="70" y="143"/>
                  </a:moveTo>
                  <a:lnTo>
                    <a:pt x="70" y="143"/>
                  </a:lnTo>
                  <a:cubicBezTo>
                    <a:pt x="96" y="143"/>
                    <a:pt x="112" y="133"/>
                    <a:pt x="126" y="118"/>
                  </a:cubicBezTo>
                  <a:lnTo>
                    <a:pt x="110" y="102"/>
                  </a:lnTo>
                  <a:cubicBezTo>
                    <a:pt x="99" y="113"/>
                    <a:pt x="88" y="120"/>
                    <a:pt x="71" y="120"/>
                  </a:cubicBezTo>
                  <a:cubicBezTo>
                    <a:pt x="44" y="120"/>
                    <a:pt x="25" y="98"/>
                    <a:pt x="25" y="71"/>
                  </a:cubicBezTo>
                  <a:cubicBezTo>
                    <a:pt x="25" y="44"/>
                    <a:pt x="44" y="22"/>
                    <a:pt x="71" y="22"/>
                  </a:cubicBezTo>
                  <a:cubicBezTo>
                    <a:pt x="86" y="22"/>
                    <a:pt x="98" y="29"/>
                    <a:pt x="109" y="39"/>
                  </a:cubicBezTo>
                  <a:lnTo>
                    <a:pt x="125" y="21"/>
                  </a:lnTo>
                  <a:cubicBezTo>
                    <a:pt x="112" y="9"/>
                    <a:pt x="96" y="0"/>
                    <a:pt x="71" y="0"/>
                  </a:cubicBezTo>
                  <a:cubicBezTo>
                    <a:pt x="29" y="0"/>
                    <a:pt x="0" y="32"/>
                    <a:pt x="0" y="71"/>
                  </a:cubicBezTo>
                  <a:lnTo>
                    <a:pt x="0" y="72"/>
                  </a:lnTo>
                  <a:cubicBezTo>
                    <a:pt x="0" y="111"/>
                    <a:pt x="30" y="143"/>
                    <a:pt x="70" y="14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72" name="Freeform 16"/>
            <p:cNvSpPr>
              <a:spLocks noEditPoints="1"/>
            </p:cNvSpPr>
            <p:nvPr/>
          </p:nvSpPr>
          <p:spPr bwMode="auto">
            <a:xfrm>
              <a:off x="2033" y="1533"/>
              <a:ext cx="168" cy="167"/>
            </a:xfrm>
            <a:custGeom>
              <a:avLst/>
              <a:gdLst>
                <a:gd name="T0" fmla="*/ 0 w 111"/>
                <a:gd name="T1" fmla="*/ 127 h 109"/>
                <a:gd name="T2" fmla="*/ 0 w 111"/>
                <a:gd name="T3" fmla="*/ 127 h 109"/>
                <a:gd name="T4" fmla="*/ 0 w 111"/>
                <a:gd name="T5" fmla="*/ 129 h 109"/>
                <a:gd name="T6" fmla="*/ 126 w 111"/>
                <a:gd name="T7" fmla="*/ 256 h 109"/>
                <a:gd name="T8" fmla="*/ 254 w 111"/>
                <a:gd name="T9" fmla="*/ 127 h 109"/>
                <a:gd name="T10" fmla="*/ 254 w 111"/>
                <a:gd name="T11" fmla="*/ 127 h 109"/>
                <a:gd name="T12" fmla="*/ 126 w 111"/>
                <a:gd name="T13" fmla="*/ 0 h 109"/>
                <a:gd name="T14" fmla="*/ 0 w 111"/>
                <a:gd name="T15" fmla="*/ 127 h 109"/>
                <a:gd name="T16" fmla="*/ 200 w 111"/>
                <a:gd name="T17" fmla="*/ 127 h 109"/>
                <a:gd name="T18" fmla="*/ 200 w 111"/>
                <a:gd name="T19" fmla="*/ 127 h 109"/>
                <a:gd name="T20" fmla="*/ 200 w 111"/>
                <a:gd name="T21" fmla="*/ 129 h 109"/>
                <a:gd name="T22" fmla="*/ 126 w 111"/>
                <a:gd name="T23" fmla="*/ 207 h 109"/>
                <a:gd name="T24" fmla="*/ 54 w 111"/>
                <a:gd name="T25" fmla="*/ 127 h 109"/>
                <a:gd name="T26" fmla="*/ 54 w 111"/>
                <a:gd name="T27" fmla="*/ 127 h 109"/>
                <a:gd name="T28" fmla="*/ 126 w 111"/>
                <a:gd name="T29" fmla="*/ 49 h 109"/>
                <a:gd name="T30" fmla="*/ 200 w 111"/>
                <a:gd name="T31" fmla="*/ 127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1" h="109">
                  <a:moveTo>
                    <a:pt x="0" y="54"/>
                  </a:moveTo>
                  <a:lnTo>
                    <a:pt x="0" y="54"/>
                  </a:lnTo>
                  <a:lnTo>
                    <a:pt x="0" y="55"/>
                  </a:lnTo>
                  <a:cubicBezTo>
                    <a:pt x="0" y="84"/>
                    <a:pt x="23" y="109"/>
                    <a:pt x="55" y="109"/>
                  </a:cubicBezTo>
                  <a:cubicBezTo>
                    <a:pt x="87" y="109"/>
                    <a:pt x="111" y="84"/>
                    <a:pt x="111" y="54"/>
                  </a:cubicBezTo>
                  <a:cubicBezTo>
                    <a:pt x="111" y="24"/>
                    <a:pt x="87" y="0"/>
                    <a:pt x="55" y="0"/>
                  </a:cubicBezTo>
                  <a:cubicBezTo>
                    <a:pt x="23" y="0"/>
                    <a:pt x="0" y="25"/>
                    <a:pt x="0" y="54"/>
                  </a:cubicBezTo>
                  <a:close/>
                  <a:moveTo>
                    <a:pt x="87" y="54"/>
                  </a:moveTo>
                  <a:lnTo>
                    <a:pt x="87" y="54"/>
                  </a:lnTo>
                  <a:lnTo>
                    <a:pt x="87" y="55"/>
                  </a:lnTo>
                  <a:cubicBezTo>
                    <a:pt x="87" y="73"/>
                    <a:pt x="75" y="88"/>
                    <a:pt x="55" y="88"/>
                  </a:cubicBezTo>
                  <a:cubicBezTo>
                    <a:pt x="37" y="88"/>
                    <a:pt x="24" y="73"/>
                    <a:pt x="24" y="54"/>
                  </a:cubicBezTo>
                  <a:cubicBezTo>
                    <a:pt x="24" y="36"/>
                    <a:pt x="36" y="21"/>
                    <a:pt x="55" y="21"/>
                  </a:cubicBezTo>
                  <a:cubicBezTo>
                    <a:pt x="74" y="21"/>
                    <a:pt x="87" y="36"/>
                    <a:pt x="87" y="5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73" name="Freeform 17"/>
            <p:cNvSpPr>
              <a:spLocks/>
            </p:cNvSpPr>
            <p:nvPr/>
          </p:nvSpPr>
          <p:spPr bwMode="auto">
            <a:xfrm>
              <a:off x="2226" y="1533"/>
              <a:ext cx="239" cy="162"/>
            </a:xfrm>
            <a:custGeom>
              <a:avLst/>
              <a:gdLst>
                <a:gd name="T0" fmla="*/ 129 w 158"/>
                <a:gd name="T1" fmla="*/ 0 h 106"/>
                <a:gd name="T2" fmla="*/ 129 w 158"/>
                <a:gd name="T3" fmla="*/ 0 h 106"/>
                <a:gd name="T4" fmla="*/ 54 w 158"/>
                <a:gd name="T5" fmla="*/ 43 h 106"/>
                <a:gd name="T6" fmla="*/ 54 w 158"/>
                <a:gd name="T7" fmla="*/ 5 h 106"/>
                <a:gd name="T8" fmla="*/ 0 w 158"/>
                <a:gd name="T9" fmla="*/ 5 h 106"/>
                <a:gd name="T10" fmla="*/ 0 w 158"/>
                <a:gd name="T11" fmla="*/ 248 h 106"/>
                <a:gd name="T12" fmla="*/ 54 w 158"/>
                <a:gd name="T13" fmla="*/ 248 h 106"/>
                <a:gd name="T14" fmla="*/ 54 w 158"/>
                <a:gd name="T15" fmla="*/ 110 h 106"/>
                <a:gd name="T16" fmla="*/ 106 w 158"/>
                <a:gd name="T17" fmla="*/ 52 h 106"/>
                <a:gd name="T18" fmla="*/ 153 w 158"/>
                <a:gd name="T19" fmla="*/ 110 h 106"/>
                <a:gd name="T20" fmla="*/ 153 w 158"/>
                <a:gd name="T21" fmla="*/ 248 h 106"/>
                <a:gd name="T22" fmla="*/ 209 w 158"/>
                <a:gd name="T23" fmla="*/ 248 h 106"/>
                <a:gd name="T24" fmla="*/ 209 w 158"/>
                <a:gd name="T25" fmla="*/ 110 h 106"/>
                <a:gd name="T26" fmla="*/ 259 w 158"/>
                <a:gd name="T27" fmla="*/ 52 h 106"/>
                <a:gd name="T28" fmla="*/ 307 w 158"/>
                <a:gd name="T29" fmla="*/ 110 h 106"/>
                <a:gd name="T30" fmla="*/ 307 w 158"/>
                <a:gd name="T31" fmla="*/ 248 h 106"/>
                <a:gd name="T32" fmla="*/ 362 w 158"/>
                <a:gd name="T33" fmla="*/ 248 h 106"/>
                <a:gd name="T34" fmla="*/ 362 w 158"/>
                <a:gd name="T35" fmla="*/ 93 h 106"/>
                <a:gd name="T36" fmla="*/ 280 w 158"/>
                <a:gd name="T37" fmla="*/ 0 h 106"/>
                <a:gd name="T38" fmla="*/ 200 w 158"/>
                <a:gd name="T39" fmla="*/ 43 h 106"/>
                <a:gd name="T40" fmla="*/ 129 w 158"/>
                <a:gd name="T41" fmla="*/ 0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8" h="106">
                  <a:moveTo>
                    <a:pt x="56" y="0"/>
                  </a:moveTo>
                  <a:lnTo>
                    <a:pt x="56" y="0"/>
                  </a:lnTo>
                  <a:cubicBezTo>
                    <a:pt x="40" y="0"/>
                    <a:pt x="30" y="9"/>
                    <a:pt x="24" y="18"/>
                  </a:cubicBezTo>
                  <a:lnTo>
                    <a:pt x="24" y="2"/>
                  </a:lnTo>
                  <a:lnTo>
                    <a:pt x="0" y="2"/>
                  </a:lnTo>
                  <a:lnTo>
                    <a:pt x="0" y="106"/>
                  </a:lnTo>
                  <a:lnTo>
                    <a:pt x="24" y="106"/>
                  </a:lnTo>
                  <a:lnTo>
                    <a:pt x="24" y="47"/>
                  </a:lnTo>
                  <a:cubicBezTo>
                    <a:pt x="24" y="31"/>
                    <a:pt x="33" y="22"/>
                    <a:pt x="46" y="22"/>
                  </a:cubicBezTo>
                  <a:cubicBezTo>
                    <a:pt x="59" y="22"/>
                    <a:pt x="67" y="31"/>
                    <a:pt x="67" y="47"/>
                  </a:cubicBezTo>
                  <a:lnTo>
                    <a:pt x="67" y="106"/>
                  </a:lnTo>
                  <a:lnTo>
                    <a:pt x="91" y="106"/>
                  </a:lnTo>
                  <a:lnTo>
                    <a:pt x="91" y="47"/>
                  </a:lnTo>
                  <a:cubicBezTo>
                    <a:pt x="91" y="31"/>
                    <a:pt x="100" y="22"/>
                    <a:pt x="113" y="22"/>
                  </a:cubicBezTo>
                  <a:cubicBezTo>
                    <a:pt x="127" y="22"/>
                    <a:pt x="134" y="31"/>
                    <a:pt x="134" y="47"/>
                  </a:cubicBezTo>
                  <a:lnTo>
                    <a:pt x="134" y="106"/>
                  </a:lnTo>
                  <a:lnTo>
                    <a:pt x="158" y="106"/>
                  </a:lnTo>
                  <a:lnTo>
                    <a:pt x="158" y="40"/>
                  </a:lnTo>
                  <a:cubicBezTo>
                    <a:pt x="158" y="14"/>
                    <a:pt x="145" y="0"/>
                    <a:pt x="122" y="0"/>
                  </a:cubicBezTo>
                  <a:cubicBezTo>
                    <a:pt x="106" y="0"/>
                    <a:pt x="95" y="7"/>
                    <a:pt x="87" y="18"/>
                  </a:cubicBezTo>
                  <a:cubicBezTo>
                    <a:pt x="81" y="7"/>
                    <a:pt x="71" y="0"/>
                    <a:pt x="5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74" name="Freeform 18"/>
            <p:cNvSpPr>
              <a:spLocks/>
            </p:cNvSpPr>
            <p:nvPr/>
          </p:nvSpPr>
          <p:spPr bwMode="auto">
            <a:xfrm>
              <a:off x="2498" y="1533"/>
              <a:ext cx="239" cy="162"/>
            </a:xfrm>
            <a:custGeom>
              <a:avLst/>
              <a:gdLst>
                <a:gd name="T0" fmla="*/ 359 w 159"/>
                <a:gd name="T1" fmla="*/ 248 h 106"/>
                <a:gd name="T2" fmla="*/ 359 w 159"/>
                <a:gd name="T3" fmla="*/ 248 h 106"/>
                <a:gd name="T4" fmla="*/ 359 w 159"/>
                <a:gd name="T5" fmla="*/ 93 h 106"/>
                <a:gd name="T6" fmla="*/ 275 w 159"/>
                <a:gd name="T7" fmla="*/ 0 h 106"/>
                <a:gd name="T8" fmla="*/ 197 w 159"/>
                <a:gd name="T9" fmla="*/ 43 h 106"/>
                <a:gd name="T10" fmla="*/ 126 w 159"/>
                <a:gd name="T11" fmla="*/ 0 h 106"/>
                <a:gd name="T12" fmla="*/ 54 w 159"/>
                <a:gd name="T13" fmla="*/ 43 h 106"/>
                <a:gd name="T14" fmla="*/ 54 w 159"/>
                <a:gd name="T15" fmla="*/ 5 h 106"/>
                <a:gd name="T16" fmla="*/ 0 w 159"/>
                <a:gd name="T17" fmla="*/ 5 h 106"/>
                <a:gd name="T18" fmla="*/ 0 w 159"/>
                <a:gd name="T19" fmla="*/ 248 h 106"/>
                <a:gd name="T20" fmla="*/ 54 w 159"/>
                <a:gd name="T21" fmla="*/ 248 h 106"/>
                <a:gd name="T22" fmla="*/ 54 w 159"/>
                <a:gd name="T23" fmla="*/ 110 h 106"/>
                <a:gd name="T24" fmla="*/ 104 w 159"/>
                <a:gd name="T25" fmla="*/ 52 h 106"/>
                <a:gd name="T26" fmla="*/ 152 w 159"/>
                <a:gd name="T27" fmla="*/ 110 h 106"/>
                <a:gd name="T28" fmla="*/ 152 w 159"/>
                <a:gd name="T29" fmla="*/ 248 h 106"/>
                <a:gd name="T30" fmla="*/ 206 w 159"/>
                <a:gd name="T31" fmla="*/ 248 h 106"/>
                <a:gd name="T32" fmla="*/ 206 w 159"/>
                <a:gd name="T33" fmla="*/ 110 h 106"/>
                <a:gd name="T34" fmla="*/ 257 w 159"/>
                <a:gd name="T35" fmla="*/ 52 h 106"/>
                <a:gd name="T36" fmla="*/ 305 w 159"/>
                <a:gd name="T37" fmla="*/ 110 h 106"/>
                <a:gd name="T38" fmla="*/ 305 w 159"/>
                <a:gd name="T39" fmla="*/ 248 h 106"/>
                <a:gd name="T40" fmla="*/ 359 w 159"/>
                <a:gd name="T41" fmla="*/ 24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9" h="106">
                  <a:moveTo>
                    <a:pt x="159" y="106"/>
                  </a:moveTo>
                  <a:lnTo>
                    <a:pt x="159" y="106"/>
                  </a:lnTo>
                  <a:lnTo>
                    <a:pt x="159" y="40"/>
                  </a:lnTo>
                  <a:cubicBezTo>
                    <a:pt x="159" y="14"/>
                    <a:pt x="145" y="0"/>
                    <a:pt x="122" y="0"/>
                  </a:cubicBezTo>
                  <a:cubicBezTo>
                    <a:pt x="106" y="0"/>
                    <a:pt x="95" y="7"/>
                    <a:pt x="87" y="18"/>
                  </a:cubicBezTo>
                  <a:cubicBezTo>
                    <a:pt x="81" y="7"/>
                    <a:pt x="71" y="0"/>
                    <a:pt x="56" y="0"/>
                  </a:cubicBezTo>
                  <a:cubicBezTo>
                    <a:pt x="40" y="0"/>
                    <a:pt x="31" y="9"/>
                    <a:pt x="24" y="18"/>
                  </a:cubicBezTo>
                  <a:lnTo>
                    <a:pt x="24" y="2"/>
                  </a:lnTo>
                  <a:lnTo>
                    <a:pt x="0" y="2"/>
                  </a:lnTo>
                  <a:lnTo>
                    <a:pt x="0" y="106"/>
                  </a:lnTo>
                  <a:lnTo>
                    <a:pt x="24" y="106"/>
                  </a:lnTo>
                  <a:lnTo>
                    <a:pt x="24" y="47"/>
                  </a:lnTo>
                  <a:cubicBezTo>
                    <a:pt x="24" y="31"/>
                    <a:pt x="33" y="22"/>
                    <a:pt x="46" y="22"/>
                  </a:cubicBezTo>
                  <a:cubicBezTo>
                    <a:pt x="60" y="22"/>
                    <a:pt x="67" y="31"/>
                    <a:pt x="67" y="47"/>
                  </a:cubicBezTo>
                  <a:lnTo>
                    <a:pt x="67" y="106"/>
                  </a:lnTo>
                  <a:lnTo>
                    <a:pt x="91" y="106"/>
                  </a:lnTo>
                  <a:lnTo>
                    <a:pt x="91" y="47"/>
                  </a:lnTo>
                  <a:cubicBezTo>
                    <a:pt x="91" y="31"/>
                    <a:pt x="101" y="22"/>
                    <a:pt x="114" y="22"/>
                  </a:cubicBezTo>
                  <a:cubicBezTo>
                    <a:pt x="127" y="22"/>
                    <a:pt x="135" y="31"/>
                    <a:pt x="135" y="47"/>
                  </a:cubicBezTo>
                  <a:lnTo>
                    <a:pt x="135" y="106"/>
                  </a:lnTo>
                  <a:lnTo>
                    <a:pt x="159" y="1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75" name="Freeform 19"/>
            <p:cNvSpPr>
              <a:spLocks/>
            </p:cNvSpPr>
            <p:nvPr/>
          </p:nvSpPr>
          <p:spPr bwMode="auto">
            <a:xfrm>
              <a:off x="2768" y="1537"/>
              <a:ext cx="141" cy="163"/>
            </a:xfrm>
            <a:custGeom>
              <a:avLst/>
              <a:gdLst>
                <a:gd name="T0" fmla="*/ 158 w 94"/>
                <a:gd name="T1" fmla="*/ 204 h 107"/>
                <a:gd name="T2" fmla="*/ 158 w 94"/>
                <a:gd name="T3" fmla="*/ 204 h 107"/>
                <a:gd name="T4" fmla="*/ 158 w 94"/>
                <a:gd name="T5" fmla="*/ 241 h 107"/>
                <a:gd name="T6" fmla="*/ 212 w 94"/>
                <a:gd name="T7" fmla="*/ 241 h 107"/>
                <a:gd name="T8" fmla="*/ 212 w 94"/>
                <a:gd name="T9" fmla="*/ 0 h 107"/>
                <a:gd name="T10" fmla="*/ 158 w 94"/>
                <a:gd name="T11" fmla="*/ 0 h 107"/>
                <a:gd name="T12" fmla="*/ 158 w 94"/>
                <a:gd name="T13" fmla="*/ 137 h 107"/>
                <a:gd name="T14" fmla="*/ 104 w 94"/>
                <a:gd name="T15" fmla="*/ 197 h 107"/>
                <a:gd name="T16" fmla="*/ 54 w 94"/>
                <a:gd name="T17" fmla="*/ 137 h 107"/>
                <a:gd name="T18" fmla="*/ 54 w 94"/>
                <a:gd name="T19" fmla="*/ 0 h 107"/>
                <a:gd name="T20" fmla="*/ 0 w 94"/>
                <a:gd name="T21" fmla="*/ 0 h 107"/>
                <a:gd name="T22" fmla="*/ 0 w 94"/>
                <a:gd name="T23" fmla="*/ 154 h 107"/>
                <a:gd name="T24" fmla="*/ 84 w 94"/>
                <a:gd name="T25" fmla="*/ 248 h 107"/>
                <a:gd name="T26" fmla="*/ 158 w 94"/>
                <a:gd name="T27" fmla="*/ 204 h 1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107">
                  <a:moveTo>
                    <a:pt x="70" y="88"/>
                  </a:moveTo>
                  <a:lnTo>
                    <a:pt x="70" y="88"/>
                  </a:lnTo>
                  <a:lnTo>
                    <a:pt x="70" y="104"/>
                  </a:lnTo>
                  <a:lnTo>
                    <a:pt x="94" y="104"/>
                  </a:lnTo>
                  <a:lnTo>
                    <a:pt x="94" y="0"/>
                  </a:lnTo>
                  <a:lnTo>
                    <a:pt x="70" y="0"/>
                  </a:lnTo>
                  <a:lnTo>
                    <a:pt x="70" y="59"/>
                  </a:lnTo>
                  <a:cubicBezTo>
                    <a:pt x="70" y="75"/>
                    <a:pt x="60" y="85"/>
                    <a:pt x="46" y="85"/>
                  </a:cubicBezTo>
                  <a:cubicBezTo>
                    <a:pt x="32" y="85"/>
                    <a:pt x="24" y="76"/>
                    <a:pt x="24" y="59"/>
                  </a:cubicBezTo>
                  <a:lnTo>
                    <a:pt x="24" y="0"/>
                  </a:lnTo>
                  <a:lnTo>
                    <a:pt x="0" y="0"/>
                  </a:lnTo>
                  <a:lnTo>
                    <a:pt x="0" y="66"/>
                  </a:lnTo>
                  <a:cubicBezTo>
                    <a:pt x="0" y="91"/>
                    <a:pt x="14" y="107"/>
                    <a:pt x="37" y="107"/>
                  </a:cubicBezTo>
                  <a:cubicBezTo>
                    <a:pt x="54" y="107"/>
                    <a:pt x="63" y="98"/>
                    <a:pt x="70" y="8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76" name="Freeform 20"/>
            <p:cNvSpPr>
              <a:spLocks/>
            </p:cNvSpPr>
            <p:nvPr/>
          </p:nvSpPr>
          <p:spPr bwMode="auto">
            <a:xfrm>
              <a:off x="2942" y="1533"/>
              <a:ext cx="142" cy="162"/>
            </a:xfrm>
            <a:custGeom>
              <a:avLst/>
              <a:gdLst>
                <a:gd name="T0" fmla="*/ 54 w 94"/>
                <a:gd name="T1" fmla="*/ 43 h 106"/>
                <a:gd name="T2" fmla="*/ 54 w 94"/>
                <a:gd name="T3" fmla="*/ 43 h 106"/>
                <a:gd name="T4" fmla="*/ 54 w 94"/>
                <a:gd name="T5" fmla="*/ 5 h 106"/>
                <a:gd name="T6" fmla="*/ 0 w 94"/>
                <a:gd name="T7" fmla="*/ 5 h 106"/>
                <a:gd name="T8" fmla="*/ 0 w 94"/>
                <a:gd name="T9" fmla="*/ 248 h 106"/>
                <a:gd name="T10" fmla="*/ 54 w 94"/>
                <a:gd name="T11" fmla="*/ 248 h 106"/>
                <a:gd name="T12" fmla="*/ 54 w 94"/>
                <a:gd name="T13" fmla="*/ 110 h 106"/>
                <a:gd name="T14" fmla="*/ 110 w 94"/>
                <a:gd name="T15" fmla="*/ 52 h 106"/>
                <a:gd name="T16" fmla="*/ 160 w 94"/>
                <a:gd name="T17" fmla="*/ 110 h 106"/>
                <a:gd name="T18" fmla="*/ 160 w 94"/>
                <a:gd name="T19" fmla="*/ 248 h 106"/>
                <a:gd name="T20" fmla="*/ 215 w 94"/>
                <a:gd name="T21" fmla="*/ 248 h 106"/>
                <a:gd name="T22" fmla="*/ 215 w 94"/>
                <a:gd name="T23" fmla="*/ 93 h 106"/>
                <a:gd name="T24" fmla="*/ 130 w 94"/>
                <a:gd name="T25" fmla="*/ 0 h 106"/>
                <a:gd name="T26" fmla="*/ 54 w 94"/>
                <a:gd name="T27" fmla="*/ 43 h 1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106">
                  <a:moveTo>
                    <a:pt x="24" y="18"/>
                  </a:moveTo>
                  <a:lnTo>
                    <a:pt x="24" y="18"/>
                  </a:lnTo>
                  <a:lnTo>
                    <a:pt x="24" y="2"/>
                  </a:lnTo>
                  <a:lnTo>
                    <a:pt x="0" y="2"/>
                  </a:lnTo>
                  <a:lnTo>
                    <a:pt x="0" y="106"/>
                  </a:lnTo>
                  <a:lnTo>
                    <a:pt x="24" y="106"/>
                  </a:lnTo>
                  <a:lnTo>
                    <a:pt x="24" y="47"/>
                  </a:lnTo>
                  <a:cubicBezTo>
                    <a:pt x="24" y="31"/>
                    <a:pt x="34" y="22"/>
                    <a:pt x="48" y="22"/>
                  </a:cubicBezTo>
                  <a:cubicBezTo>
                    <a:pt x="62" y="22"/>
                    <a:pt x="70" y="31"/>
                    <a:pt x="70" y="47"/>
                  </a:cubicBezTo>
                  <a:lnTo>
                    <a:pt x="70" y="106"/>
                  </a:lnTo>
                  <a:lnTo>
                    <a:pt x="94" y="106"/>
                  </a:lnTo>
                  <a:lnTo>
                    <a:pt x="94" y="40"/>
                  </a:lnTo>
                  <a:cubicBezTo>
                    <a:pt x="94" y="16"/>
                    <a:pt x="80" y="0"/>
                    <a:pt x="57" y="0"/>
                  </a:cubicBezTo>
                  <a:cubicBezTo>
                    <a:pt x="41" y="0"/>
                    <a:pt x="31" y="8"/>
                    <a:pt x="24" y="1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77" name="Freeform 21"/>
            <p:cNvSpPr>
              <a:spLocks/>
            </p:cNvSpPr>
            <p:nvPr/>
          </p:nvSpPr>
          <p:spPr bwMode="auto">
            <a:xfrm>
              <a:off x="3119" y="1537"/>
              <a:ext cx="36" cy="158"/>
            </a:xfrm>
            <a:custGeom>
              <a:avLst/>
              <a:gdLst>
                <a:gd name="T0" fmla="*/ 54 w 24"/>
                <a:gd name="T1" fmla="*/ 0 h 104"/>
                <a:gd name="T2" fmla="*/ 54 w 24"/>
                <a:gd name="T3" fmla="*/ 0 h 104"/>
                <a:gd name="T4" fmla="*/ 0 w 24"/>
                <a:gd name="T5" fmla="*/ 0 h 104"/>
                <a:gd name="T6" fmla="*/ 0 w 24"/>
                <a:gd name="T7" fmla="*/ 240 h 104"/>
                <a:gd name="T8" fmla="*/ 54 w 24"/>
                <a:gd name="T9" fmla="*/ 240 h 104"/>
                <a:gd name="T10" fmla="*/ 54 w 24"/>
                <a:gd name="T11" fmla="*/ 0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04">
                  <a:moveTo>
                    <a:pt x="24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24" y="10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78" name="Freeform 22"/>
            <p:cNvSpPr>
              <a:spLocks/>
            </p:cNvSpPr>
            <p:nvPr/>
          </p:nvSpPr>
          <p:spPr bwMode="auto">
            <a:xfrm>
              <a:off x="3117" y="1477"/>
              <a:ext cx="39" cy="35"/>
            </a:xfrm>
            <a:custGeom>
              <a:avLst/>
              <a:gdLst>
                <a:gd name="T0" fmla="*/ 59 w 26"/>
                <a:gd name="T1" fmla="*/ 0 h 23"/>
                <a:gd name="T2" fmla="*/ 59 w 26"/>
                <a:gd name="T3" fmla="*/ 0 h 23"/>
                <a:gd name="T4" fmla="*/ 0 w 26"/>
                <a:gd name="T5" fmla="*/ 0 h 23"/>
                <a:gd name="T6" fmla="*/ 0 w 26"/>
                <a:gd name="T7" fmla="*/ 53 h 23"/>
                <a:gd name="T8" fmla="*/ 59 w 26"/>
                <a:gd name="T9" fmla="*/ 53 h 23"/>
                <a:gd name="T10" fmla="*/ 59 w 26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23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6" y="2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79" name="Freeform 23"/>
            <p:cNvSpPr>
              <a:spLocks/>
            </p:cNvSpPr>
            <p:nvPr/>
          </p:nvSpPr>
          <p:spPr bwMode="auto">
            <a:xfrm>
              <a:off x="3178" y="1492"/>
              <a:ext cx="99" cy="206"/>
            </a:xfrm>
            <a:custGeom>
              <a:avLst/>
              <a:gdLst>
                <a:gd name="T0" fmla="*/ 32 w 66"/>
                <a:gd name="T1" fmla="*/ 0 h 135"/>
                <a:gd name="T2" fmla="*/ 32 w 66"/>
                <a:gd name="T3" fmla="*/ 0 h 135"/>
                <a:gd name="T4" fmla="*/ 32 w 66"/>
                <a:gd name="T5" fmla="*/ 67 h 135"/>
                <a:gd name="T6" fmla="*/ 0 w 66"/>
                <a:gd name="T7" fmla="*/ 67 h 135"/>
                <a:gd name="T8" fmla="*/ 0 w 66"/>
                <a:gd name="T9" fmla="*/ 116 h 135"/>
                <a:gd name="T10" fmla="*/ 32 w 66"/>
                <a:gd name="T11" fmla="*/ 116 h 135"/>
                <a:gd name="T12" fmla="*/ 32 w 66"/>
                <a:gd name="T13" fmla="*/ 244 h 135"/>
                <a:gd name="T14" fmla="*/ 99 w 66"/>
                <a:gd name="T15" fmla="*/ 314 h 135"/>
                <a:gd name="T16" fmla="*/ 147 w 66"/>
                <a:gd name="T17" fmla="*/ 302 h 135"/>
                <a:gd name="T18" fmla="*/ 147 w 66"/>
                <a:gd name="T19" fmla="*/ 256 h 135"/>
                <a:gd name="T20" fmla="*/ 113 w 66"/>
                <a:gd name="T21" fmla="*/ 266 h 135"/>
                <a:gd name="T22" fmla="*/ 86 w 66"/>
                <a:gd name="T23" fmla="*/ 235 h 135"/>
                <a:gd name="T24" fmla="*/ 86 w 66"/>
                <a:gd name="T25" fmla="*/ 116 h 135"/>
                <a:gd name="T26" fmla="*/ 149 w 66"/>
                <a:gd name="T27" fmla="*/ 116 h 135"/>
                <a:gd name="T28" fmla="*/ 149 w 66"/>
                <a:gd name="T29" fmla="*/ 67 h 135"/>
                <a:gd name="T30" fmla="*/ 86 w 66"/>
                <a:gd name="T31" fmla="*/ 67 h 135"/>
                <a:gd name="T32" fmla="*/ 86 w 66"/>
                <a:gd name="T33" fmla="*/ 0 h 135"/>
                <a:gd name="T34" fmla="*/ 32 w 6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6" h="135">
                  <a:moveTo>
                    <a:pt x="14" y="0"/>
                  </a:moveTo>
                  <a:lnTo>
                    <a:pt x="14" y="0"/>
                  </a:lnTo>
                  <a:lnTo>
                    <a:pt x="14" y="29"/>
                  </a:lnTo>
                  <a:lnTo>
                    <a:pt x="0" y="29"/>
                  </a:lnTo>
                  <a:lnTo>
                    <a:pt x="0" y="50"/>
                  </a:lnTo>
                  <a:lnTo>
                    <a:pt x="14" y="50"/>
                  </a:lnTo>
                  <a:lnTo>
                    <a:pt x="14" y="105"/>
                  </a:lnTo>
                  <a:cubicBezTo>
                    <a:pt x="14" y="127"/>
                    <a:pt x="26" y="135"/>
                    <a:pt x="44" y="135"/>
                  </a:cubicBezTo>
                  <a:cubicBezTo>
                    <a:pt x="53" y="135"/>
                    <a:pt x="59" y="133"/>
                    <a:pt x="65" y="130"/>
                  </a:cubicBezTo>
                  <a:lnTo>
                    <a:pt x="65" y="110"/>
                  </a:lnTo>
                  <a:cubicBezTo>
                    <a:pt x="61" y="113"/>
                    <a:pt x="56" y="114"/>
                    <a:pt x="50" y="114"/>
                  </a:cubicBezTo>
                  <a:cubicBezTo>
                    <a:pt x="42" y="114"/>
                    <a:pt x="38" y="110"/>
                    <a:pt x="38" y="101"/>
                  </a:cubicBezTo>
                  <a:lnTo>
                    <a:pt x="38" y="50"/>
                  </a:lnTo>
                  <a:lnTo>
                    <a:pt x="66" y="50"/>
                  </a:lnTo>
                  <a:lnTo>
                    <a:pt x="66" y="29"/>
                  </a:lnTo>
                  <a:lnTo>
                    <a:pt x="38" y="29"/>
                  </a:lnTo>
                  <a:lnTo>
                    <a:pt x="3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80" name="Freeform 24"/>
            <p:cNvSpPr>
              <a:spLocks/>
            </p:cNvSpPr>
            <p:nvPr/>
          </p:nvSpPr>
          <p:spPr bwMode="auto">
            <a:xfrm>
              <a:off x="3303" y="1477"/>
              <a:ext cx="39" cy="35"/>
            </a:xfrm>
            <a:custGeom>
              <a:avLst/>
              <a:gdLst>
                <a:gd name="T0" fmla="*/ 59 w 26"/>
                <a:gd name="T1" fmla="*/ 0 h 23"/>
                <a:gd name="T2" fmla="*/ 59 w 26"/>
                <a:gd name="T3" fmla="*/ 0 h 23"/>
                <a:gd name="T4" fmla="*/ 0 w 26"/>
                <a:gd name="T5" fmla="*/ 0 h 23"/>
                <a:gd name="T6" fmla="*/ 0 w 26"/>
                <a:gd name="T7" fmla="*/ 53 h 23"/>
                <a:gd name="T8" fmla="*/ 59 w 26"/>
                <a:gd name="T9" fmla="*/ 53 h 23"/>
                <a:gd name="T10" fmla="*/ 59 w 26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23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6" y="2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81" name="Freeform 25"/>
            <p:cNvSpPr>
              <a:spLocks/>
            </p:cNvSpPr>
            <p:nvPr/>
          </p:nvSpPr>
          <p:spPr bwMode="auto">
            <a:xfrm>
              <a:off x="3304" y="1537"/>
              <a:ext cx="36" cy="158"/>
            </a:xfrm>
            <a:custGeom>
              <a:avLst/>
              <a:gdLst>
                <a:gd name="T0" fmla="*/ 54 w 24"/>
                <a:gd name="T1" fmla="*/ 0 h 104"/>
                <a:gd name="T2" fmla="*/ 54 w 24"/>
                <a:gd name="T3" fmla="*/ 0 h 104"/>
                <a:gd name="T4" fmla="*/ 0 w 24"/>
                <a:gd name="T5" fmla="*/ 0 h 104"/>
                <a:gd name="T6" fmla="*/ 0 w 24"/>
                <a:gd name="T7" fmla="*/ 240 h 104"/>
                <a:gd name="T8" fmla="*/ 54 w 24"/>
                <a:gd name="T9" fmla="*/ 240 h 104"/>
                <a:gd name="T10" fmla="*/ 54 w 24"/>
                <a:gd name="T11" fmla="*/ 0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04">
                  <a:moveTo>
                    <a:pt x="24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24" y="10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82" name="Freeform 26"/>
            <p:cNvSpPr>
              <a:spLocks noEditPoints="1"/>
            </p:cNvSpPr>
            <p:nvPr/>
          </p:nvSpPr>
          <p:spPr bwMode="auto">
            <a:xfrm>
              <a:off x="3367" y="1533"/>
              <a:ext cx="153" cy="167"/>
            </a:xfrm>
            <a:custGeom>
              <a:avLst/>
              <a:gdLst>
                <a:gd name="T0" fmla="*/ 232 w 101"/>
                <a:gd name="T1" fmla="*/ 132 h 109"/>
                <a:gd name="T2" fmla="*/ 232 w 101"/>
                <a:gd name="T3" fmla="*/ 132 h 109"/>
                <a:gd name="T4" fmla="*/ 117 w 101"/>
                <a:gd name="T5" fmla="*/ 0 h 109"/>
                <a:gd name="T6" fmla="*/ 0 w 101"/>
                <a:gd name="T7" fmla="*/ 127 h 109"/>
                <a:gd name="T8" fmla="*/ 0 w 101"/>
                <a:gd name="T9" fmla="*/ 129 h 109"/>
                <a:gd name="T10" fmla="*/ 124 w 101"/>
                <a:gd name="T11" fmla="*/ 256 h 109"/>
                <a:gd name="T12" fmla="*/ 220 w 101"/>
                <a:gd name="T13" fmla="*/ 208 h 109"/>
                <a:gd name="T14" fmla="*/ 188 w 101"/>
                <a:gd name="T15" fmla="*/ 181 h 109"/>
                <a:gd name="T16" fmla="*/ 124 w 101"/>
                <a:gd name="T17" fmla="*/ 208 h 109"/>
                <a:gd name="T18" fmla="*/ 55 w 101"/>
                <a:gd name="T19" fmla="*/ 149 h 109"/>
                <a:gd name="T20" fmla="*/ 232 w 101"/>
                <a:gd name="T21" fmla="*/ 149 h 109"/>
                <a:gd name="T22" fmla="*/ 232 w 101"/>
                <a:gd name="T23" fmla="*/ 132 h 109"/>
                <a:gd name="T24" fmla="*/ 55 w 101"/>
                <a:gd name="T25" fmla="*/ 110 h 109"/>
                <a:gd name="T26" fmla="*/ 55 w 101"/>
                <a:gd name="T27" fmla="*/ 110 h 109"/>
                <a:gd name="T28" fmla="*/ 117 w 101"/>
                <a:gd name="T29" fmla="*/ 44 h 109"/>
                <a:gd name="T30" fmla="*/ 177 w 101"/>
                <a:gd name="T31" fmla="*/ 110 h 109"/>
                <a:gd name="T32" fmla="*/ 55 w 101"/>
                <a:gd name="T33" fmla="*/ 110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1" h="109">
                  <a:moveTo>
                    <a:pt x="101" y="56"/>
                  </a:moveTo>
                  <a:lnTo>
                    <a:pt x="101" y="56"/>
                  </a:lnTo>
                  <a:cubicBezTo>
                    <a:pt x="101" y="26"/>
                    <a:pt x="84" y="0"/>
                    <a:pt x="51" y="0"/>
                  </a:cubicBezTo>
                  <a:cubicBezTo>
                    <a:pt x="21" y="0"/>
                    <a:pt x="0" y="24"/>
                    <a:pt x="0" y="54"/>
                  </a:cubicBezTo>
                  <a:lnTo>
                    <a:pt x="0" y="55"/>
                  </a:lnTo>
                  <a:cubicBezTo>
                    <a:pt x="0" y="87"/>
                    <a:pt x="23" y="109"/>
                    <a:pt x="54" y="109"/>
                  </a:cubicBezTo>
                  <a:cubicBezTo>
                    <a:pt x="73" y="109"/>
                    <a:pt x="86" y="101"/>
                    <a:pt x="96" y="89"/>
                  </a:cubicBezTo>
                  <a:lnTo>
                    <a:pt x="82" y="77"/>
                  </a:lnTo>
                  <a:cubicBezTo>
                    <a:pt x="74" y="85"/>
                    <a:pt x="66" y="89"/>
                    <a:pt x="54" y="89"/>
                  </a:cubicBezTo>
                  <a:cubicBezTo>
                    <a:pt x="39" y="89"/>
                    <a:pt x="27" y="80"/>
                    <a:pt x="24" y="63"/>
                  </a:cubicBezTo>
                  <a:lnTo>
                    <a:pt x="101" y="63"/>
                  </a:lnTo>
                  <a:cubicBezTo>
                    <a:pt x="101" y="60"/>
                    <a:pt x="101" y="58"/>
                    <a:pt x="101" y="56"/>
                  </a:cubicBezTo>
                  <a:close/>
                  <a:moveTo>
                    <a:pt x="24" y="47"/>
                  </a:moveTo>
                  <a:lnTo>
                    <a:pt x="24" y="47"/>
                  </a:lnTo>
                  <a:cubicBezTo>
                    <a:pt x="26" y="31"/>
                    <a:pt x="36" y="19"/>
                    <a:pt x="51" y="19"/>
                  </a:cubicBezTo>
                  <a:cubicBezTo>
                    <a:pt x="67" y="19"/>
                    <a:pt x="76" y="31"/>
                    <a:pt x="77" y="47"/>
                  </a:cubicBezTo>
                  <a:lnTo>
                    <a:pt x="24" y="4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83" name="Freeform 27"/>
            <p:cNvSpPr>
              <a:spLocks/>
            </p:cNvSpPr>
            <p:nvPr/>
          </p:nvSpPr>
          <p:spPr bwMode="auto">
            <a:xfrm>
              <a:off x="3532" y="1533"/>
              <a:ext cx="125" cy="165"/>
            </a:xfrm>
            <a:custGeom>
              <a:avLst/>
              <a:gdLst>
                <a:gd name="T0" fmla="*/ 102 w 83"/>
                <a:gd name="T1" fmla="*/ 208 h 108"/>
                <a:gd name="T2" fmla="*/ 102 w 83"/>
                <a:gd name="T3" fmla="*/ 208 h 108"/>
                <a:gd name="T4" fmla="*/ 26 w 83"/>
                <a:gd name="T5" fmla="*/ 180 h 108"/>
                <a:gd name="T6" fmla="*/ 0 w 83"/>
                <a:gd name="T7" fmla="*/ 217 h 108"/>
                <a:gd name="T8" fmla="*/ 99 w 83"/>
                <a:gd name="T9" fmla="*/ 252 h 108"/>
                <a:gd name="T10" fmla="*/ 188 w 83"/>
                <a:gd name="T11" fmla="*/ 177 h 108"/>
                <a:gd name="T12" fmla="*/ 188 w 83"/>
                <a:gd name="T13" fmla="*/ 176 h 108"/>
                <a:gd name="T14" fmla="*/ 116 w 83"/>
                <a:gd name="T15" fmla="*/ 105 h 108"/>
                <a:gd name="T16" fmla="*/ 62 w 83"/>
                <a:gd name="T17" fmla="*/ 70 h 108"/>
                <a:gd name="T18" fmla="*/ 62 w 83"/>
                <a:gd name="T19" fmla="*/ 70 h 108"/>
                <a:gd name="T20" fmla="*/ 95 w 83"/>
                <a:gd name="T21" fmla="*/ 44 h 108"/>
                <a:gd name="T22" fmla="*/ 161 w 83"/>
                <a:gd name="T23" fmla="*/ 67 h 108"/>
                <a:gd name="T24" fmla="*/ 184 w 83"/>
                <a:gd name="T25" fmla="*/ 28 h 108"/>
                <a:gd name="T26" fmla="*/ 98 w 83"/>
                <a:gd name="T27" fmla="*/ 0 h 108"/>
                <a:gd name="T28" fmla="*/ 12 w 83"/>
                <a:gd name="T29" fmla="*/ 75 h 108"/>
                <a:gd name="T30" fmla="*/ 12 w 83"/>
                <a:gd name="T31" fmla="*/ 75 h 108"/>
                <a:gd name="T32" fmla="*/ 86 w 83"/>
                <a:gd name="T33" fmla="*/ 147 h 108"/>
                <a:gd name="T34" fmla="*/ 139 w 83"/>
                <a:gd name="T35" fmla="*/ 182 h 108"/>
                <a:gd name="T36" fmla="*/ 139 w 83"/>
                <a:gd name="T37" fmla="*/ 182 h 108"/>
                <a:gd name="T38" fmla="*/ 102 w 83"/>
                <a:gd name="T39" fmla="*/ 208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3" h="108">
                  <a:moveTo>
                    <a:pt x="45" y="89"/>
                  </a:moveTo>
                  <a:lnTo>
                    <a:pt x="45" y="89"/>
                  </a:lnTo>
                  <a:cubicBezTo>
                    <a:pt x="34" y="89"/>
                    <a:pt x="22" y="85"/>
                    <a:pt x="11" y="77"/>
                  </a:cubicBezTo>
                  <a:lnTo>
                    <a:pt x="0" y="93"/>
                  </a:lnTo>
                  <a:cubicBezTo>
                    <a:pt x="13" y="103"/>
                    <a:pt x="30" y="108"/>
                    <a:pt x="44" y="108"/>
                  </a:cubicBezTo>
                  <a:cubicBezTo>
                    <a:pt x="66" y="108"/>
                    <a:pt x="83" y="97"/>
                    <a:pt x="83" y="76"/>
                  </a:cubicBezTo>
                  <a:lnTo>
                    <a:pt x="83" y="75"/>
                  </a:lnTo>
                  <a:cubicBezTo>
                    <a:pt x="83" y="56"/>
                    <a:pt x="66" y="49"/>
                    <a:pt x="51" y="45"/>
                  </a:cubicBezTo>
                  <a:cubicBezTo>
                    <a:pt x="39" y="41"/>
                    <a:pt x="27" y="38"/>
                    <a:pt x="27" y="30"/>
                  </a:cubicBezTo>
                  <a:cubicBezTo>
                    <a:pt x="27" y="24"/>
                    <a:pt x="33" y="19"/>
                    <a:pt x="42" y="19"/>
                  </a:cubicBezTo>
                  <a:cubicBezTo>
                    <a:pt x="51" y="19"/>
                    <a:pt x="61" y="23"/>
                    <a:pt x="71" y="29"/>
                  </a:cubicBezTo>
                  <a:lnTo>
                    <a:pt x="81" y="12"/>
                  </a:lnTo>
                  <a:cubicBezTo>
                    <a:pt x="70" y="5"/>
                    <a:pt x="56" y="0"/>
                    <a:pt x="43" y="0"/>
                  </a:cubicBezTo>
                  <a:cubicBezTo>
                    <a:pt x="22" y="0"/>
                    <a:pt x="5" y="12"/>
                    <a:pt x="5" y="32"/>
                  </a:cubicBezTo>
                  <a:cubicBezTo>
                    <a:pt x="5" y="52"/>
                    <a:pt x="23" y="59"/>
                    <a:pt x="38" y="63"/>
                  </a:cubicBezTo>
                  <a:cubicBezTo>
                    <a:pt x="50" y="67"/>
                    <a:pt x="61" y="70"/>
                    <a:pt x="61" y="78"/>
                  </a:cubicBezTo>
                  <a:cubicBezTo>
                    <a:pt x="61" y="85"/>
                    <a:pt x="55" y="89"/>
                    <a:pt x="45" y="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84" name="Freeform 28"/>
            <p:cNvSpPr>
              <a:spLocks/>
            </p:cNvSpPr>
            <p:nvPr/>
          </p:nvSpPr>
          <p:spPr bwMode="auto">
            <a:xfrm>
              <a:off x="1296" y="1351"/>
              <a:ext cx="297" cy="233"/>
            </a:xfrm>
            <a:custGeom>
              <a:avLst/>
              <a:gdLst>
                <a:gd name="T0" fmla="*/ 366 w 197"/>
                <a:gd name="T1" fmla="*/ 0 h 153"/>
                <a:gd name="T2" fmla="*/ 366 w 197"/>
                <a:gd name="T3" fmla="*/ 0 h 153"/>
                <a:gd name="T4" fmla="*/ 314 w 197"/>
                <a:gd name="T5" fmla="*/ 227 h 153"/>
                <a:gd name="T6" fmla="*/ 261 w 197"/>
                <a:gd name="T7" fmla="*/ 0 h 153"/>
                <a:gd name="T8" fmla="*/ 187 w 197"/>
                <a:gd name="T9" fmla="*/ 0 h 153"/>
                <a:gd name="T10" fmla="*/ 131 w 197"/>
                <a:gd name="T11" fmla="*/ 225 h 153"/>
                <a:gd name="T12" fmla="*/ 80 w 197"/>
                <a:gd name="T13" fmla="*/ 0 h 153"/>
                <a:gd name="T14" fmla="*/ 0 w 197"/>
                <a:gd name="T15" fmla="*/ 0 h 153"/>
                <a:gd name="T16" fmla="*/ 89 w 197"/>
                <a:gd name="T17" fmla="*/ 355 h 153"/>
                <a:gd name="T18" fmla="*/ 170 w 197"/>
                <a:gd name="T19" fmla="*/ 355 h 153"/>
                <a:gd name="T20" fmla="*/ 223 w 197"/>
                <a:gd name="T21" fmla="*/ 129 h 153"/>
                <a:gd name="T22" fmla="*/ 277 w 197"/>
                <a:gd name="T23" fmla="*/ 355 h 153"/>
                <a:gd name="T24" fmla="*/ 354 w 197"/>
                <a:gd name="T25" fmla="*/ 355 h 153"/>
                <a:gd name="T26" fmla="*/ 357 w 197"/>
                <a:gd name="T27" fmla="*/ 350 h 153"/>
                <a:gd name="T28" fmla="*/ 448 w 197"/>
                <a:gd name="T29" fmla="*/ 0 h 153"/>
                <a:gd name="T30" fmla="*/ 366 w 197"/>
                <a:gd name="T31" fmla="*/ 0 h 1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7" h="153">
                  <a:moveTo>
                    <a:pt x="161" y="0"/>
                  </a:moveTo>
                  <a:lnTo>
                    <a:pt x="161" y="0"/>
                  </a:lnTo>
                  <a:lnTo>
                    <a:pt x="138" y="98"/>
                  </a:lnTo>
                  <a:lnTo>
                    <a:pt x="115" y="0"/>
                  </a:lnTo>
                  <a:lnTo>
                    <a:pt x="82" y="0"/>
                  </a:lnTo>
                  <a:lnTo>
                    <a:pt x="58" y="9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39" y="153"/>
                  </a:lnTo>
                  <a:lnTo>
                    <a:pt x="75" y="153"/>
                  </a:lnTo>
                  <a:lnTo>
                    <a:pt x="98" y="56"/>
                  </a:lnTo>
                  <a:lnTo>
                    <a:pt x="122" y="153"/>
                  </a:lnTo>
                  <a:lnTo>
                    <a:pt x="156" y="153"/>
                  </a:lnTo>
                  <a:lnTo>
                    <a:pt x="157" y="151"/>
                  </a:lnTo>
                  <a:lnTo>
                    <a:pt x="197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85" name="Freeform 29"/>
            <p:cNvSpPr>
              <a:spLocks/>
            </p:cNvSpPr>
            <p:nvPr/>
          </p:nvSpPr>
          <p:spPr bwMode="auto">
            <a:xfrm>
              <a:off x="865" y="1351"/>
              <a:ext cx="229" cy="233"/>
            </a:xfrm>
            <a:custGeom>
              <a:avLst/>
              <a:gdLst>
                <a:gd name="T0" fmla="*/ 345 w 152"/>
                <a:gd name="T1" fmla="*/ 0 h 153"/>
                <a:gd name="T2" fmla="*/ 345 w 152"/>
                <a:gd name="T3" fmla="*/ 0 h 153"/>
                <a:gd name="T4" fmla="*/ 268 w 152"/>
                <a:gd name="T5" fmla="*/ 0 h 153"/>
                <a:gd name="T6" fmla="*/ 268 w 152"/>
                <a:gd name="T7" fmla="*/ 227 h 153"/>
                <a:gd name="T8" fmla="*/ 80 w 152"/>
                <a:gd name="T9" fmla="*/ 0 h 153"/>
                <a:gd name="T10" fmla="*/ 0 w 152"/>
                <a:gd name="T11" fmla="*/ 0 h 153"/>
                <a:gd name="T12" fmla="*/ 0 w 152"/>
                <a:gd name="T13" fmla="*/ 355 h 153"/>
                <a:gd name="T14" fmla="*/ 77 w 152"/>
                <a:gd name="T15" fmla="*/ 355 h 153"/>
                <a:gd name="T16" fmla="*/ 77 w 152"/>
                <a:gd name="T17" fmla="*/ 128 h 153"/>
                <a:gd name="T18" fmla="*/ 265 w 152"/>
                <a:gd name="T19" fmla="*/ 355 h 153"/>
                <a:gd name="T20" fmla="*/ 345 w 152"/>
                <a:gd name="T21" fmla="*/ 355 h 153"/>
                <a:gd name="T22" fmla="*/ 345 w 152"/>
                <a:gd name="T23" fmla="*/ 0 h 1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2" h="153">
                  <a:moveTo>
                    <a:pt x="152" y="0"/>
                  </a:moveTo>
                  <a:lnTo>
                    <a:pt x="152" y="0"/>
                  </a:lnTo>
                  <a:lnTo>
                    <a:pt x="118" y="0"/>
                  </a:lnTo>
                  <a:lnTo>
                    <a:pt x="118" y="98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34" y="153"/>
                  </a:lnTo>
                  <a:lnTo>
                    <a:pt x="34" y="55"/>
                  </a:lnTo>
                  <a:lnTo>
                    <a:pt x="117" y="153"/>
                  </a:lnTo>
                  <a:lnTo>
                    <a:pt x="152" y="15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86" name="Freeform 30"/>
            <p:cNvSpPr>
              <a:spLocks/>
            </p:cNvSpPr>
            <p:nvPr/>
          </p:nvSpPr>
          <p:spPr bwMode="auto">
            <a:xfrm>
              <a:off x="859" y="1617"/>
              <a:ext cx="68" cy="75"/>
            </a:xfrm>
            <a:custGeom>
              <a:avLst/>
              <a:gdLst>
                <a:gd name="T0" fmla="*/ 54 w 45"/>
                <a:gd name="T1" fmla="*/ 18 h 49"/>
                <a:gd name="T2" fmla="*/ 54 w 45"/>
                <a:gd name="T3" fmla="*/ 18 h 49"/>
                <a:gd name="T4" fmla="*/ 86 w 45"/>
                <a:gd name="T5" fmla="*/ 31 h 49"/>
                <a:gd name="T6" fmla="*/ 98 w 45"/>
                <a:gd name="T7" fmla="*/ 14 h 49"/>
                <a:gd name="T8" fmla="*/ 57 w 45"/>
                <a:gd name="T9" fmla="*/ 0 h 49"/>
                <a:gd name="T10" fmla="*/ 0 w 45"/>
                <a:gd name="T11" fmla="*/ 57 h 49"/>
                <a:gd name="T12" fmla="*/ 0 w 45"/>
                <a:gd name="T13" fmla="*/ 57 h 49"/>
                <a:gd name="T14" fmla="*/ 57 w 45"/>
                <a:gd name="T15" fmla="*/ 115 h 49"/>
                <a:gd name="T16" fmla="*/ 103 w 45"/>
                <a:gd name="T17" fmla="*/ 96 h 49"/>
                <a:gd name="T18" fmla="*/ 103 w 45"/>
                <a:gd name="T19" fmla="*/ 52 h 49"/>
                <a:gd name="T20" fmla="*/ 54 w 45"/>
                <a:gd name="T21" fmla="*/ 52 h 49"/>
                <a:gd name="T22" fmla="*/ 54 w 45"/>
                <a:gd name="T23" fmla="*/ 67 h 49"/>
                <a:gd name="T24" fmla="*/ 85 w 45"/>
                <a:gd name="T25" fmla="*/ 67 h 49"/>
                <a:gd name="T26" fmla="*/ 85 w 45"/>
                <a:gd name="T27" fmla="*/ 89 h 49"/>
                <a:gd name="T28" fmla="*/ 57 w 45"/>
                <a:gd name="T29" fmla="*/ 96 h 49"/>
                <a:gd name="T30" fmla="*/ 21 w 45"/>
                <a:gd name="T31" fmla="*/ 57 h 49"/>
                <a:gd name="T32" fmla="*/ 21 w 45"/>
                <a:gd name="T33" fmla="*/ 57 h 49"/>
                <a:gd name="T34" fmla="*/ 54 w 45"/>
                <a:gd name="T35" fmla="*/ 18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" h="49">
                  <a:moveTo>
                    <a:pt x="24" y="8"/>
                  </a:moveTo>
                  <a:lnTo>
                    <a:pt x="24" y="8"/>
                  </a:lnTo>
                  <a:cubicBezTo>
                    <a:pt x="30" y="8"/>
                    <a:pt x="34" y="10"/>
                    <a:pt x="38" y="13"/>
                  </a:cubicBezTo>
                  <a:lnTo>
                    <a:pt x="43" y="6"/>
                  </a:lnTo>
                  <a:cubicBezTo>
                    <a:pt x="38" y="2"/>
                    <a:pt x="33" y="0"/>
                    <a:pt x="25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8"/>
                    <a:pt x="10" y="49"/>
                    <a:pt x="25" y="49"/>
                  </a:cubicBezTo>
                  <a:cubicBezTo>
                    <a:pt x="33" y="49"/>
                    <a:pt x="40" y="45"/>
                    <a:pt x="45" y="41"/>
                  </a:cubicBezTo>
                  <a:lnTo>
                    <a:pt x="45" y="22"/>
                  </a:lnTo>
                  <a:lnTo>
                    <a:pt x="24" y="22"/>
                  </a:lnTo>
                  <a:lnTo>
                    <a:pt x="24" y="29"/>
                  </a:lnTo>
                  <a:lnTo>
                    <a:pt x="37" y="29"/>
                  </a:lnTo>
                  <a:lnTo>
                    <a:pt x="37" y="38"/>
                  </a:lnTo>
                  <a:cubicBezTo>
                    <a:pt x="34" y="40"/>
                    <a:pt x="30" y="41"/>
                    <a:pt x="25" y="41"/>
                  </a:cubicBezTo>
                  <a:cubicBezTo>
                    <a:pt x="15" y="41"/>
                    <a:pt x="9" y="34"/>
                    <a:pt x="9" y="24"/>
                  </a:cubicBezTo>
                  <a:cubicBezTo>
                    <a:pt x="9" y="15"/>
                    <a:pt x="16" y="8"/>
                    <a:pt x="24" y="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87" name="Freeform 31"/>
            <p:cNvSpPr>
              <a:spLocks noEditPoints="1"/>
            </p:cNvSpPr>
            <p:nvPr/>
          </p:nvSpPr>
          <p:spPr bwMode="auto">
            <a:xfrm>
              <a:off x="934" y="1617"/>
              <a:ext cx="74" cy="75"/>
            </a:xfrm>
            <a:custGeom>
              <a:avLst/>
              <a:gdLst>
                <a:gd name="T0" fmla="*/ 54 w 49"/>
                <a:gd name="T1" fmla="*/ 0 h 49"/>
                <a:gd name="T2" fmla="*/ 54 w 49"/>
                <a:gd name="T3" fmla="*/ 0 h 49"/>
                <a:gd name="T4" fmla="*/ 0 w 49"/>
                <a:gd name="T5" fmla="*/ 57 h 49"/>
                <a:gd name="T6" fmla="*/ 0 w 49"/>
                <a:gd name="T7" fmla="*/ 57 h 49"/>
                <a:gd name="T8" fmla="*/ 54 w 49"/>
                <a:gd name="T9" fmla="*/ 115 h 49"/>
                <a:gd name="T10" fmla="*/ 112 w 49"/>
                <a:gd name="T11" fmla="*/ 57 h 49"/>
                <a:gd name="T12" fmla="*/ 112 w 49"/>
                <a:gd name="T13" fmla="*/ 57 h 49"/>
                <a:gd name="T14" fmla="*/ 54 w 49"/>
                <a:gd name="T15" fmla="*/ 0 h 49"/>
                <a:gd name="T16" fmla="*/ 91 w 49"/>
                <a:gd name="T17" fmla="*/ 57 h 49"/>
                <a:gd name="T18" fmla="*/ 91 w 49"/>
                <a:gd name="T19" fmla="*/ 57 h 49"/>
                <a:gd name="T20" fmla="*/ 54 w 49"/>
                <a:gd name="T21" fmla="*/ 96 h 49"/>
                <a:gd name="T22" fmla="*/ 18 w 49"/>
                <a:gd name="T23" fmla="*/ 57 h 49"/>
                <a:gd name="T24" fmla="*/ 18 w 49"/>
                <a:gd name="T25" fmla="*/ 57 h 49"/>
                <a:gd name="T26" fmla="*/ 54 w 49"/>
                <a:gd name="T27" fmla="*/ 18 h 49"/>
                <a:gd name="T28" fmla="*/ 91 w 49"/>
                <a:gd name="T29" fmla="*/ 57 h 49"/>
                <a:gd name="T30" fmla="*/ 91 w 49"/>
                <a:gd name="T31" fmla="*/ 57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24" y="0"/>
                  </a:lnTo>
                  <a:cubicBezTo>
                    <a:pt x="10" y="0"/>
                    <a:pt x="0" y="11"/>
                    <a:pt x="0" y="24"/>
                  </a:cubicBezTo>
                  <a:cubicBezTo>
                    <a:pt x="0" y="38"/>
                    <a:pt x="10" y="49"/>
                    <a:pt x="24" y="49"/>
                  </a:cubicBezTo>
                  <a:cubicBezTo>
                    <a:pt x="39" y="49"/>
                    <a:pt x="49" y="38"/>
                    <a:pt x="49" y="24"/>
                  </a:cubicBezTo>
                  <a:cubicBezTo>
                    <a:pt x="49" y="11"/>
                    <a:pt x="39" y="0"/>
                    <a:pt x="24" y="0"/>
                  </a:cubicBezTo>
                  <a:close/>
                  <a:moveTo>
                    <a:pt x="40" y="24"/>
                  </a:moveTo>
                  <a:lnTo>
                    <a:pt x="40" y="24"/>
                  </a:lnTo>
                  <a:cubicBezTo>
                    <a:pt x="40" y="34"/>
                    <a:pt x="34" y="41"/>
                    <a:pt x="24" y="41"/>
                  </a:cubicBezTo>
                  <a:cubicBezTo>
                    <a:pt x="15" y="41"/>
                    <a:pt x="8" y="34"/>
                    <a:pt x="8" y="24"/>
                  </a:cubicBezTo>
                  <a:cubicBezTo>
                    <a:pt x="8" y="15"/>
                    <a:pt x="15" y="8"/>
                    <a:pt x="24" y="8"/>
                  </a:cubicBezTo>
                  <a:cubicBezTo>
                    <a:pt x="34" y="8"/>
                    <a:pt x="40" y="15"/>
                    <a:pt x="40" y="2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88" name="Freeform 32"/>
            <p:cNvSpPr>
              <a:spLocks/>
            </p:cNvSpPr>
            <p:nvPr/>
          </p:nvSpPr>
          <p:spPr bwMode="auto">
            <a:xfrm>
              <a:off x="1007" y="1619"/>
              <a:ext cx="71" cy="71"/>
            </a:xfrm>
            <a:custGeom>
              <a:avLst/>
              <a:gdLst>
                <a:gd name="T0" fmla="*/ 62 w 47"/>
                <a:gd name="T1" fmla="*/ 107 h 47"/>
                <a:gd name="T2" fmla="*/ 62 w 47"/>
                <a:gd name="T3" fmla="*/ 107 h 47"/>
                <a:gd name="T4" fmla="*/ 107 w 47"/>
                <a:gd name="T5" fmla="*/ 0 h 47"/>
                <a:gd name="T6" fmla="*/ 86 w 47"/>
                <a:gd name="T7" fmla="*/ 0 h 47"/>
                <a:gd name="T8" fmla="*/ 54 w 47"/>
                <a:gd name="T9" fmla="*/ 82 h 47"/>
                <a:gd name="T10" fmla="*/ 23 w 47"/>
                <a:gd name="T11" fmla="*/ 0 h 47"/>
                <a:gd name="T12" fmla="*/ 0 w 47"/>
                <a:gd name="T13" fmla="*/ 0 h 47"/>
                <a:gd name="T14" fmla="*/ 45 w 47"/>
                <a:gd name="T15" fmla="*/ 107 h 47"/>
                <a:gd name="T16" fmla="*/ 62 w 47"/>
                <a:gd name="T17" fmla="*/ 10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47">
                  <a:moveTo>
                    <a:pt x="27" y="47"/>
                  </a:moveTo>
                  <a:lnTo>
                    <a:pt x="27" y="47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4" y="3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20" y="47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89" name="Freeform 33"/>
            <p:cNvSpPr>
              <a:spLocks/>
            </p:cNvSpPr>
            <p:nvPr/>
          </p:nvSpPr>
          <p:spPr bwMode="auto">
            <a:xfrm>
              <a:off x="1087" y="1619"/>
              <a:ext cx="52" cy="71"/>
            </a:xfrm>
            <a:custGeom>
              <a:avLst/>
              <a:gdLst>
                <a:gd name="T0" fmla="*/ 77 w 35"/>
                <a:gd name="T1" fmla="*/ 91 h 47"/>
                <a:gd name="T2" fmla="*/ 77 w 35"/>
                <a:gd name="T3" fmla="*/ 91 h 47"/>
                <a:gd name="T4" fmla="*/ 18 w 35"/>
                <a:gd name="T5" fmla="*/ 91 h 47"/>
                <a:gd name="T6" fmla="*/ 18 w 35"/>
                <a:gd name="T7" fmla="*/ 62 h 47"/>
                <a:gd name="T8" fmla="*/ 71 w 35"/>
                <a:gd name="T9" fmla="*/ 62 h 47"/>
                <a:gd name="T10" fmla="*/ 71 w 35"/>
                <a:gd name="T11" fmla="*/ 44 h 47"/>
                <a:gd name="T12" fmla="*/ 18 w 35"/>
                <a:gd name="T13" fmla="*/ 44 h 47"/>
                <a:gd name="T14" fmla="*/ 18 w 35"/>
                <a:gd name="T15" fmla="*/ 17 h 47"/>
                <a:gd name="T16" fmla="*/ 77 w 35"/>
                <a:gd name="T17" fmla="*/ 17 h 47"/>
                <a:gd name="T18" fmla="*/ 77 w 35"/>
                <a:gd name="T19" fmla="*/ 0 h 47"/>
                <a:gd name="T20" fmla="*/ 0 w 35"/>
                <a:gd name="T21" fmla="*/ 0 h 47"/>
                <a:gd name="T22" fmla="*/ 0 w 35"/>
                <a:gd name="T23" fmla="*/ 107 h 47"/>
                <a:gd name="T24" fmla="*/ 77 w 35"/>
                <a:gd name="T25" fmla="*/ 107 h 47"/>
                <a:gd name="T26" fmla="*/ 77 w 35"/>
                <a:gd name="T27" fmla="*/ 91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5" h="47">
                  <a:moveTo>
                    <a:pt x="35" y="40"/>
                  </a:moveTo>
                  <a:lnTo>
                    <a:pt x="35" y="40"/>
                  </a:lnTo>
                  <a:lnTo>
                    <a:pt x="8" y="40"/>
                  </a:lnTo>
                  <a:lnTo>
                    <a:pt x="8" y="27"/>
                  </a:lnTo>
                  <a:lnTo>
                    <a:pt x="32" y="27"/>
                  </a:lnTo>
                  <a:lnTo>
                    <a:pt x="32" y="19"/>
                  </a:lnTo>
                  <a:lnTo>
                    <a:pt x="8" y="19"/>
                  </a:lnTo>
                  <a:lnTo>
                    <a:pt x="8" y="7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35" y="47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90" name="Freeform 34"/>
            <p:cNvSpPr>
              <a:spLocks noEditPoints="1"/>
            </p:cNvSpPr>
            <p:nvPr/>
          </p:nvSpPr>
          <p:spPr bwMode="auto">
            <a:xfrm>
              <a:off x="1152" y="1619"/>
              <a:ext cx="60" cy="71"/>
            </a:xfrm>
            <a:custGeom>
              <a:avLst/>
              <a:gdLst>
                <a:gd name="T0" fmla="*/ 89 w 40"/>
                <a:gd name="T1" fmla="*/ 35 h 47"/>
                <a:gd name="T2" fmla="*/ 89 w 40"/>
                <a:gd name="T3" fmla="*/ 35 h 47"/>
                <a:gd name="T4" fmla="*/ 89 w 40"/>
                <a:gd name="T5" fmla="*/ 35 h 47"/>
                <a:gd name="T6" fmla="*/ 80 w 40"/>
                <a:gd name="T7" fmla="*/ 9 h 47"/>
                <a:gd name="T8" fmla="*/ 48 w 40"/>
                <a:gd name="T9" fmla="*/ 0 h 47"/>
                <a:gd name="T10" fmla="*/ 0 w 40"/>
                <a:gd name="T11" fmla="*/ 0 h 47"/>
                <a:gd name="T12" fmla="*/ 0 w 40"/>
                <a:gd name="T13" fmla="*/ 107 h 47"/>
                <a:gd name="T14" fmla="*/ 18 w 40"/>
                <a:gd name="T15" fmla="*/ 107 h 47"/>
                <a:gd name="T16" fmla="*/ 18 w 40"/>
                <a:gd name="T17" fmla="*/ 71 h 47"/>
                <a:gd name="T18" fmla="*/ 44 w 40"/>
                <a:gd name="T19" fmla="*/ 71 h 47"/>
                <a:gd name="T20" fmla="*/ 68 w 40"/>
                <a:gd name="T21" fmla="*/ 107 h 47"/>
                <a:gd name="T22" fmla="*/ 90 w 40"/>
                <a:gd name="T23" fmla="*/ 107 h 47"/>
                <a:gd name="T24" fmla="*/ 62 w 40"/>
                <a:gd name="T25" fmla="*/ 66 h 47"/>
                <a:gd name="T26" fmla="*/ 89 w 40"/>
                <a:gd name="T27" fmla="*/ 35 h 47"/>
                <a:gd name="T28" fmla="*/ 68 w 40"/>
                <a:gd name="T29" fmla="*/ 35 h 47"/>
                <a:gd name="T30" fmla="*/ 68 w 40"/>
                <a:gd name="T31" fmla="*/ 35 h 47"/>
                <a:gd name="T32" fmla="*/ 45 w 40"/>
                <a:gd name="T33" fmla="*/ 53 h 47"/>
                <a:gd name="T34" fmla="*/ 18 w 40"/>
                <a:gd name="T35" fmla="*/ 53 h 47"/>
                <a:gd name="T36" fmla="*/ 18 w 40"/>
                <a:gd name="T37" fmla="*/ 17 h 47"/>
                <a:gd name="T38" fmla="*/ 45 w 40"/>
                <a:gd name="T39" fmla="*/ 17 h 47"/>
                <a:gd name="T40" fmla="*/ 68 w 40"/>
                <a:gd name="T41" fmla="*/ 35 h 47"/>
                <a:gd name="T42" fmla="*/ 68 w 40"/>
                <a:gd name="T43" fmla="*/ 35 h 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7">
                  <a:moveTo>
                    <a:pt x="39" y="15"/>
                  </a:moveTo>
                  <a:lnTo>
                    <a:pt x="39" y="15"/>
                  </a:lnTo>
                  <a:cubicBezTo>
                    <a:pt x="39" y="11"/>
                    <a:pt x="37" y="7"/>
                    <a:pt x="35" y="4"/>
                  </a:cubicBezTo>
                  <a:cubicBezTo>
                    <a:pt x="32" y="1"/>
                    <a:pt x="27" y="0"/>
                    <a:pt x="21" y="0"/>
                  </a:cubicBezTo>
                  <a:lnTo>
                    <a:pt x="0" y="0"/>
                  </a:lnTo>
                  <a:lnTo>
                    <a:pt x="0" y="47"/>
                  </a:lnTo>
                  <a:lnTo>
                    <a:pt x="8" y="47"/>
                  </a:lnTo>
                  <a:lnTo>
                    <a:pt x="8" y="31"/>
                  </a:lnTo>
                  <a:lnTo>
                    <a:pt x="19" y="31"/>
                  </a:lnTo>
                  <a:lnTo>
                    <a:pt x="30" y="47"/>
                  </a:lnTo>
                  <a:lnTo>
                    <a:pt x="40" y="47"/>
                  </a:lnTo>
                  <a:lnTo>
                    <a:pt x="27" y="29"/>
                  </a:lnTo>
                  <a:cubicBezTo>
                    <a:pt x="34" y="27"/>
                    <a:pt x="39" y="23"/>
                    <a:pt x="39" y="15"/>
                  </a:cubicBezTo>
                  <a:close/>
                  <a:moveTo>
                    <a:pt x="30" y="15"/>
                  </a:moveTo>
                  <a:lnTo>
                    <a:pt x="30" y="15"/>
                  </a:lnTo>
                  <a:cubicBezTo>
                    <a:pt x="30" y="20"/>
                    <a:pt x="26" y="23"/>
                    <a:pt x="20" y="23"/>
                  </a:cubicBezTo>
                  <a:lnTo>
                    <a:pt x="8" y="23"/>
                  </a:lnTo>
                  <a:lnTo>
                    <a:pt x="8" y="7"/>
                  </a:lnTo>
                  <a:lnTo>
                    <a:pt x="20" y="7"/>
                  </a:lnTo>
                  <a:cubicBezTo>
                    <a:pt x="26" y="7"/>
                    <a:pt x="30" y="10"/>
                    <a:pt x="30" y="1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91" name="Freeform 35"/>
            <p:cNvSpPr>
              <a:spLocks/>
            </p:cNvSpPr>
            <p:nvPr/>
          </p:nvSpPr>
          <p:spPr bwMode="auto">
            <a:xfrm>
              <a:off x="1221" y="1619"/>
              <a:ext cx="62" cy="71"/>
            </a:xfrm>
            <a:custGeom>
              <a:avLst/>
              <a:gdLst>
                <a:gd name="T0" fmla="*/ 18 w 41"/>
                <a:gd name="T1" fmla="*/ 0 h 47"/>
                <a:gd name="T2" fmla="*/ 18 w 41"/>
                <a:gd name="T3" fmla="*/ 0 h 47"/>
                <a:gd name="T4" fmla="*/ 0 w 41"/>
                <a:gd name="T5" fmla="*/ 0 h 47"/>
                <a:gd name="T6" fmla="*/ 0 w 41"/>
                <a:gd name="T7" fmla="*/ 107 h 47"/>
                <a:gd name="T8" fmla="*/ 18 w 41"/>
                <a:gd name="T9" fmla="*/ 107 h 47"/>
                <a:gd name="T10" fmla="*/ 18 w 41"/>
                <a:gd name="T11" fmla="*/ 30 h 47"/>
                <a:gd name="T12" fmla="*/ 77 w 41"/>
                <a:gd name="T13" fmla="*/ 107 h 47"/>
                <a:gd name="T14" fmla="*/ 94 w 41"/>
                <a:gd name="T15" fmla="*/ 107 h 47"/>
                <a:gd name="T16" fmla="*/ 94 w 41"/>
                <a:gd name="T17" fmla="*/ 0 h 47"/>
                <a:gd name="T18" fmla="*/ 76 w 41"/>
                <a:gd name="T19" fmla="*/ 0 h 47"/>
                <a:gd name="T20" fmla="*/ 76 w 41"/>
                <a:gd name="T21" fmla="*/ 73 h 47"/>
                <a:gd name="T22" fmla="*/ 18 w 41"/>
                <a:gd name="T23" fmla="*/ 0 h 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47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8" y="47"/>
                  </a:lnTo>
                  <a:lnTo>
                    <a:pt x="8" y="13"/>
                  </a:lnTo>
                  <a:lnTo>
                    <a:pt x="34" y="47"/>
                  </a:lnTo>
                  <a:lnTo>
                    <a:pt x="41" y="47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3" y="3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92" name="Freeform 36"/>
            <p:cNvSpPr>
              <a:spLocks/>
            </p:cNvSpPr>
            <p:nvPr/>
          </p:nvSpPr>
          <p:spPr bwMode="auto">
            <a:xfrm>
              <a:off x="1295" y="1619"/>
              <a:ext cx="71" cy="71"/>
            </a:xfrm>
            <a:custGeom>
              <a:avLst/>
              <a:gdLst>
                <a:gd name="T0" fmla="*/ 107 w 47"/>
                <a:gd name="T1" fmla="*/ 107 h 47"/>
                <a:gd name="T2" fmla="*/ 107 w 47"/>
                <a:gd name="T3" fmla="*/ 107 h 47"/>
                <a:gd name="T4" fmla="*/ 107 w 47"/>
                <a:gd name="T5" fmla="*/ 0 h 47"/>
                <a:gd name="T6" fmla="*/ 86 w 47"/>
                <a:gd name="T7" fmla="*/ 0 h 47"/>
                <a:gd name="T8" fmla="*/ 54 w 47"/>
                <a:gd name="T9" fmla="*/ 50 h 47"/>
                <a:gd name="T10" fmla="*/ 21 w 47"/>
                <a:gd name="T11" fmla="*/ 0 h 47"/>
                <a:gd name="T12" fmla="*/ 0 w 47"/>
                <a:gd name="T13" fmla="*/ 0 h 47"/>
                <a:gd name="T14" fmla="*/ 0 w 47"/>
                <a:gd name="T15" fmla="*/ 107 h 47"/>
                <a:gd name="T16" fmla="*/ 21 w 47"/>
                <a:gd name="T17" fmla="*/ 107 h 47"/>
                <a:gd name="T18" fmla="*/ 21 w 47"/>
                <a:gd name="T19" fmla="*/ 30 h 47"/>
                <a:gd name="T20" fmla="*/ 53 w 47"/>
                <a:gd name="T21" fmla="*/ 80 h 47"/>
                <a:gd name="T22" fmla="*/ 54 w 47"/>
                <a:gd name="T23" fmla="*/ 80 h 47"/>
                <a:gd name="T24" fmla="*/ 89 w 47"/>
                <a:gd name="T25" fmla="*/ 30 h 47"/>
                <a:gd name="T26" fmla="*/ 89 w 47"/>
                <a:gd name="T27" fmla="*/ 107 h 47"/>
                <a:gd name="T28" fmla="*/ 107 w 47"/>
                <a:gd name="T29" fmla="*/ 107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47" y="47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4" y="2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9" y="47"/>
                  </a:lnTo>
                  <a:lnTo>
                    <a:pt x="9" y="13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39" y="13"/>
                  </a:lnTo>
                  <a:lnTo>
                    <a:pt x="39" y="47"/>
                  </a:lnTo>
                  <a:lnTo>
                    <a:pt x="47" y="4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93" name="Freeform 37"/>
            <p:cNvSpPr>
              <a:spLocks/>
            </p:cNvSpPr>
            <p:nvPr/>
          </p:nvSpPr>
          <p:spPr bwMode="auto">
            <a:xfrm>
              <a:off x="1378" y="1619"/>
              <a:ext cx="52" cy="71"/>
            </a:xfrm>
            <a:custGeom>
              <a:avLst/>
              <a:gdLst>
                <a:gd name="T0" fmla="*/ 77 w 35"/>
                <a:gd name="T1" fmla="*/ 17 h 47"/>
                <a:gd name="T2" fmla="*/ 77 w 35"/>
                <a:gd name="T3" fmla="*/ 17 h 47"/>
                <a:gd name="T4" fmla="*/ 77 w 35"/>
                <a:gd name="T5" fmla="*/ 0 h 47"/>
                <a:gd name="T6" fmla="*/ 0 w 35"/>
                <a:gd name="T7" fmla="*/ 0 h 47"/>
                <a:gd name="T8" fmla="*/ 0 w 35"/>
                <a:gd name="T9" fmla="*/ 107 h 47"/>
                <a:gd name="T10" fmla="*/ 77 w 35"/>
                <a:gd name="T11" fmla="*/ 107 h 47"/>
                <a:gd name="T12" fmla="*/ 77 w 35"/>
                <a:gd name="T13" fmla="*/ 91 h 47"/>
                <a:gd name="T14" fmla="*/ 18 w 35"/>
                <a:gd name="T15" fmla="*/ 91 h 47"/>
                <a:gd name="T16" fmla="*/ 18 w 35"/>
                <a:gd name="T17" fmla="*/ 62 h 47"/>
                <a:gd name="T18" fmla="*/ 71 w 35"/>
                <a:gd name="T19" fmla="*/ 62 h 47"/>
                <a:gd name="T20" fmla="*/ 71 w 35"/>
                <a:gd name="T21" fmla="*/ 44 h 47"/>
                <a:gd name="T22" fmla="*/ 18 w 35"/>
                <a:gd name="T23" fmla="*/ 44 h 47"/>
                <a:gd name="T24" fmla="*/ 18 w 35"/>
                <a:gd name="T25" fmla="*/ 17 h 47"/>
                <a:gd name="T26" fmla="*/ 77 w 35"/>
                <a:gd name="T27" fmla="*/ 17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5" h="47">
                  <a:moveTo>
                    <a:pt x="35" y="7"/>
                  </a:moveTo>
                  <a:lnTo>
                    <a:pt x="35" y="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35" y="47"/>
                  </a:lnTo>
                  <a:lnTo>
                    <a:pt x="35" y="40"/>
                  </a:lnTo>
                  <a:lnTo>
                    <a:pt x="8" y="40"/>
                  </a:lnTo>
                  <a:lnTo>
                    <a:pt x="8" y="27"/>
                  </a:lnTo>
                  <a:lnTo>
                    <a:pt x="32" y="27"/>
                  </a:lnTo>
                  <a:lnTo>
                    <a:pt x="32" y="19"/>
                  </a:lnTo>
                  <a:lnTo>
                    <a:pt x="8" y="19"/>
                  </a:lnTo>
                  <a:lnTo>
                    <a:pt x="8" y="7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94" name="Freeform 38"/>
            <p:cNvSpPr>
              <a:spLocks/>
            </p:cNvSpPr>
            <p:nvPr/>
          </p:nvSpPr>
          <p:spPr bwMode="auto">
            <a:xfrm>
              <a:off x="1442" y="1619"/>
              <a:ext cx="64" cy="71"/>
            </a:xfrm>
            <a:custGeom>
              <a:avLst/>
              <a:gdLst>
                <a:gd name="T0" fmla="*/ 98 w 42"/>
                <a:gd name="T1" fmla="*/ 107 h 47"/>
                <a:gd name="T2" fmla="*/ 98 w 42"/>
                <a:gd name="T3" fmla="*/ 107 h 47"/>
                <a:gd name="T4" fmla="*/ 98 w 42"/>
                <a:gd name="T5" fmla="*/ 0 h 47"/>
                <a:gd name="T6" fmla="*/ 76 w 42"/>
                <a:gd name="T7" fmla="*/ 0 h 47"/>
                <a:gd name="T8" fmla="*/ 76 w 42"/>
                <a:gd name="T9" fmla="*/ 73 h 47"/>
                <a:gd name="T10" fmla="*/ 18 w 42"/>
                <a:gd name="T11" fmla="*/ 0 h 47"/>
                <a:gd name="T12" fmla="*/ 0 w 42"/>
                <a:gd name="T13" fmla="*/ 0 h 47"/>
                <a:gd name="T14" fmla="*/ 0 w 42"/>
                <a:gd name="T15" fmla="*/ 107 h 47"/>
                <a:gd name="T16" fmla="*/ 21 w 42"/>
                <a:gd name="T17" fmla="*/ 107 h 47"/>
                <a:gd name="T18" fmla="*/ 21 w 42"/>
                <a:gd name="T19" fmla="*/ 30 h 47"/>
                <a:gd name="T20" fmla="*/ 81 w 42"/>
                <a:gd name="T21" fmla="*/ 107 h 47"/>
                <a:gd name="T22" fmla="*/ 98 w 42"/>
                <a:gd name="T23" fmla="*/ 107 h 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lnTo>
                    <a:pt x="42" y="47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33" y="3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9" y="47"/>
                  </a:lnTo>
                  <a:lnTo>
                    <a:pt x="9" y="13"/>
                  </a:lnTo>
                  <a:lnTo>
                    <a:pt x="35" y="47"/>
                  </a:lnTo>
                  <a:lnTo>
                    <a:pt x="42" y="4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95" name="Freeform 39"/>
            <p:cNvSpPr>
              <a:spLocks/>
            </p:cNvSpPr>
            <p:nvPr/>
          </p:nvSpPr>
          <p:spPr bwMode="auto">
            <a:xfrm>
              <a:off x="1515" y="1619"/>
              <a:ext cx="57" cy="71"/>
            </a:xfrm>
            <a:custGeom>
              <a:avLst/>
              <a:gdLst>
                <a:gd name="T0" fmla="*/ 53 w 38"/>
                <a:gd name="T1" fmla="*/ 107 h 47"/>
                <a:gd name="T2" fmla="*/ 53 w 38"/>
                <a:gd name="T3" fmla="*/ 107 h 47"/>
                <a:gd name="T4" fmla="*/ 53 w 38"/>
                <a:gd name="T5" fmla="*/ 17 h 47"/>
                <a:gd name="T6" fmla="*/ 86 w 38"/>
                <a:gd name="T7" fmla="*/ 17 h 47"/>
                <a:gd name="T8" fmla="*/ 86 w 38"/>
                <a:gd name="T9" fmla="*/ 0 h 47"/>
                <a:gd name="T10" fmla="*/ 0 w 38"/>
                <a:gd name="T11" fmla="*/ 0 h 47"/>
                <a:gd name="T12" fmla="*/ 0 w 38"/>
                <a:gd name="T13" fmla="*/ 17 h 47"/>
                <a:gd name="T14" fmla="*/ 35 w 38"/>
                <a:gd name="T15" fmla="*/ 17 h 47"/>
                <a:gd name="T16" fmla="*/ 35 w 38"/>
                <a:gd name="T17" fmla="*/ 107 h 47"/>
                <a:gd name="T18" fmla="*/ 53 w 38"/>
                <a:gd name="T19" fmla="*/ 10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47">
                  <a:moveTo>
                    <a:pt x="23" y="47"/>
                  </a:moveTo>
                  <a:lnTo>
                    <a:pt x="23" y="47"/>
                  </a:lnTo>
                  <a:lnTo>
                    <a:pt x="23" y="7"/>
                  </a:lnTo>
                  <a:lnTo>
                    <a:pt x="38" y="7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5" y="7"/>
                  </a:lnTo>
                  <a:lnTo>
                    <a:pt x="15" y="47"/>
                  </a:lnTo>
                  <a:lnTo>
                    <a:pt x="23" y="4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96" name="Freeform 40"/>
            <p:cNvSpPr>
              <a:spLocks/>
            </p:cNvSpPr>
            <p:nvPr/>
          </p:nvSpPr>
          <p:spPr bwMode="auto">
            <a:xfrm>
              <a:off x="1109" y="1346"/>
              <a:ext cx="186" cy="242"/>
            </a:xfrm>
            <a:custGeom>
              <a:avLst/>
              <a:gdLst>
                <a:gd name="T0" fmla="*/ 281 w 123"/>
                <a:gd name="T1" fmla="*/ 257 h 159"/>
                <a:gd name="T2" fmla="*/ 281 w 123"/>
                <a:gd name="T3" fmla="*/ 257 h 159"/>
                <a:gd name="T4" fmla="*/ 166 w 123"/>
                <a:gd name="T5" fmla="*/ 148 h 159"/>
                <a:gd name="T6" fmla="*/ 91 w 123"/>
                <a:gd name="T7" fmla="*/ 102 h 159"/>
                <a:gd name="T8" fmla="*/ 91 w 123"/>
                <a:gd name="T9" fmla="*/ 99 h 159"/>
                <a:gd name="T10" fmla="*/ 138 w 123"/>
                <a:gd name="T11" fmla="*/ 70 h 159"/>
                <a:gd name="T12" fmla="*/ 228 w 123"/>
                <a:gd name="T13" fmla="*/ 103 h 159"/>
                <a:gd name="T14" fmla="*/ 269 w 123"/>
                <a:gd name="T15" fmla="*/ 44 h 159"/>
                <a:gd name="T16" fmla="*/ 138 w 123"/>
                <a:gd name="T17" fmla="*/ 0 h 159"/>
                <a:gd name="T18" fmla="*/ 14 w 123"/>
                <a:gd name="T19" fmla="*/ 107 h 159"/>
                <a:gd name="T20" fmla="*/ 14 w 123"/>
                <a:gd name="T21" fmla="*/ 110 h 159"/>
                <a:gd name="T22" fmla="*/ 130 w 123"/>
                <a:gd name="T23" fmla="*/ 218 h 159"/>
                <a:gd name="T24" fmla="*/ 204 w 123"/>
                <a:gd name="T25" fmla="*/ 265 h 159"/>
                <a:gd name="T26" fmla="*/ 204 w 123"/>
                <a:gd name="T27" fmla="*/ 265 h 159"/>
                <a:gd name="T28" fmla="*/ 151 w 123"/>
                <a:gd name="T29" fmla="*/ 298 h 159"/>
                <a:gd name="T30" fmla="*/ 45 w 123"/>
                <a:gd name="T31" fmla="*/ 254 h 159"/>
                <a:gd name="T32" fmla="*/ 0 w 123"/>
                <a:gd name="T33" fmla="*/ 310 h 159"/>
                <a:gd name="T34" fmla="*/ 151 w 123"/>
                <a:gd name="T35" fmla="*/ 368 h 159"/>
                <a:gd name="T36" fmla="*/ 281 w 123"/>
                <a:gd name="T37" fmla="*/ 257 h 159"/>
                <a:gd name="T38" fmla="*/ 281 w 123"/>
                <a:gd name="T39" fmla="*/ 257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3" h="159">
                  <a:moveTo>
                    <a:pt x="123" y="111"/>
                  </a:moveTo>
                  <a:lnTo>
                    <a:pt x="123" y="111"/>
                  </a:lnTo>
                  <a:cubicBezTo>
                    <a:pt x="123" y="84"/>
                    <a:pt x="105" y="72"/>
                    <a:pt x="73" y="64"/>
                  </a:cubicBezTo>
                  <a:cubicBezTo>
                    <a:pt x="47" y="57"/>
                    <a:pt x="40" y="54"/>
                    <a:pt x="40" y="44"/>
                  </a:cubicBezTo>
                  <a:lnTo>
                    <a:pt x="40" y="43"/>
                  </a:lnTo>
                  <a:cubicBezTo>
                    <a:pt x="40" y="36"/>
                    <a:pt x="47" y="30"/>
                    <a:pt x="60" y="30"/>
                  </a:cubicBezTo>
                  <a:cubicBezTo>
                    <a:pt x="73" y="30"/>
                    <a:pt x="87" y="36"/>
                    <a:pt x="100" y="45"/>
                  </a:cubicBezTo>
                  <a:lnTo>
                    <a:pt x="118" y="19"/>
                  </a:lnTo>
                  <a:cubicBezTo>
                    <a:pt x="102" y="7"/>
                    <a:pt x="83" y="0"/>
                    <a:pt x="60" y="0"/>
                  </a:cubicBezTo>
                  <a:cubicBezTo>
                    <a:pt x="29" y="0"/>
                    <a:pt x="6" y="18"/>
                    <a:pt x="6" y="46"/>
                  </a:cubicBezTo>
                  <a:lnTo>
                    <a:pt x="6" y="47"/>
                  </a:lnTo>
                  <a:cubicBezTo>
                    <a:pt x="6" y="78"/>
                    <a:pt x="26" y="86"/>
                    <a:pt x="57" y="94"/>
                  </a:cubicBezTo>
                  <a:cubicBezTo>
                    <a:pt x="83" y="101"/>
                    <a:pt x="89" y="105"/>
                    <a:pt x="89" y="114"/>
                  </a:cubicBezTo>
                  <a:cubicBezTo>
                    <a:pt x="89" y="124"/>
                    <a:pt x="80" y="129"/>
                    <a:pt x="66" y="129"/>
                  </a:cubicBezTo>
                  <a:cubicBezTo>
                    <a:pt x="49" y="129"/>
                    <a:pt x="34" y="122"/>
                    <a:pt x="20" y="110"/>
                  </a:cubicBezTo>
                  <a:lnTo>
                    <a:pt x="0" y="134"/>
                  </a:lnTo>
                  <a:cubicBezTo>
                    <a:pt x="18" y="151"/>
                    <a:pt x="42" y="159"/>
                    <a:pt x="66" y="159"/>
                  </a:cubicBezTo>
                  <a:cubicBezTo>
                    <a:pt x="99" y="159"/>
                    <a:pt x="123" y="142"/>
                    <a:pt x="123" y="11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97" name="Freeform 41"/>
            <p:cNvSpPr>
              <a:spLocks/>
            </p:cNvSpPr>
            <p:nvPr/>
          </p:nvSpPr>
          <p:spPr bwMode="auto">
            <a:xfrm>
              <a:off x="974" y="909"/>
              <a:ext cx="147" cy="361"/>
            </a:xfrm>
            <a:custGeom>
              <a:avLst/>
              <a:gdLst>
                <a:gd name="T0" fmla="*/ 221 w 98"/>
                <a:gd name="T1" fmla="*/ 550 h 237"/>
                <a:gd name="T2" fmla="*/ 221 w 98"/>
                <a:gd name="T3" fmla="*/ 550 h 237"/>
                <a:gd name="T4" fmla="*/ 153 w 98"/>
                <a:gd name="T5" fmla="*/ 451 h 237"/>
                <a:gd name="T6" fmla="*/ 131 w 98"/>
                <a:gd name="T7" fmla="*/ 285 h 237"/>
                <a:gd name="T8" fmla="*/ 149 w 98"/>
                <a:gd name="T9" fmla="*/ 105 h 237"/>
                <a:gd name="T10" fmla="*/ 149 w 98"/>
                <a:gd name="T11" fmla="*/ 105 h 237"/>
                <a:gd name="T12" fmla="*/ 167 w 98"/>
                <a:gd name="T13" fmla="*/ 79 h 237"/>
                <a:gd name="T14" fmla="*/ 39 w 98"/>
                <a:gd name="T15" fmla="*/ 8 h 237"/>
                <a:gd name="T16" fmla="*/ 30 w 98"/>
                <a:gd name="T17" fmla="*/ 3 h 237"/>
                <a:gd name="T18" fmla="*/ 30 w 98"/>
                <a:gd name="T19" fmla="*/ 3 h 237"/>
                <a:gd name="T20" fmla="*/ 30 w 98"/>
                <a:gd name="T21" fmla="*/ 3 h 237"/>
                <a:gd name="T22" fmla="*/ 23 w 98"/>
                <a:gd name="T23" fmla="*/ 0 h 237"/>
                <a:gd name="T24" fmla="*/ 9 w 98"/>
                <a:gd name="T25" fmla="*/ 14 h 237"/>
                <a:gd name="T26" fmla="*/ 5 w 98"/>
                <a:gd name="T27" fmla="*/ 49 h 237"/>
                <a:gd name="T28" fmla="*/ 0 w 98"/>
                <a:gd name="T29" fmla="*/ 139 h 237"/>
                <a:gd name="T30" fmla="*/ 63 w 98"/>
                <a:gd name="T31" fmla="*/ 439 h 237"/>
                <a:gd name="T32" fmla="*/ 221 w 98"/>
                <a:gd name="T33" fmla="*/ 550 h 2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8" h="237">
                  <a:moveTo>
                    <a:pt x="98" y="237"/>
                  </a:moveTo>
                  <a:lnTo>
                    <a:pt x="98" y="237"/>
                  </a:lnTo>
                  <a:cubicBezTo>
                    <a:pt x="87" y="229"/>
                    <a:pt x="74" y="215"/>
                    <a:pt x="68" y="194"/>
                  </a:cubicBezTo>
                  <a:cubicBezTo>
                    <a:pt x="61" y="174"/>
                    <a:pt x="58" y="150"/>
                    <a:pt x="58" y="123"/>
                  </a:cubicBezTo>
                  <a:cubicBezTo>
                    <a:pt x="58" y="86"/>
                    <a:pt x="64" y="54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7" y="40"/>
                    <a:pt x="70" y="36"/>
                    <a:pt x="74" y="34"/>
                  </a:cubicBezTo>
                  <a:cubicBezTo>
                    <a:pt x="46" y="16"/>
                    <a:pt x="22" y="5"/>
                    <a:pt x="17" y="3"/>
                  </a:cubicBezTo>
                  <a:cubicBezTo>
                    <a:pt x="14" y="2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6" y="0"/>
                    <a:pt x="4" y="2"/>
                    <a:pt x="4" y="6"/>
                  </a:cubicBezTo>
                  <a:cubicBezTo>
                    <a:pt x="4" y="6"/>
                    <a:pt x="3" y="12"/>
                    <a:pt x="2" y="21"/>
                  </a:cubicBezTo>
                  <a:cubicBezTo>
                    <a:pt x="1" y="30"/>
                    <a:pt x="0" y="44"/>
                    <a:pt x="0" y="60"/>
                  </a:cubicBezTo>
                  <a:cubicBezTo>
                    <a:pt x="0" y="97"/>
                    <a:pt x="5" y="149"/>
                    <a:pt x="28" y="189"/>
                  </a:cubicBezTo>
                  <a:cubicBezTo>
                    <a:pt x="46" y="219"/>
                    <a:pt x="70" y="236"/>
                    <a:pt x="98" y="23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98" name="Freeform 42"/>
            <p:cNvSpPr>
              <a:spLocks/>
            </p:cNvSpPr>
            <p:nvPr/>
          </p:nvSpPr>
          <p:spPr bwMode="auto">
            <a:xfrm>
              <a:off x="1213" y="974"/>
              <a:ext cx="154" cy="305"/>
            </a:xfrm>
            <a:custGeom>
              <a:avLst/>
              <a:gdLst>
                <a:gd name="T0" fmla="*/ 45 w 102"/>
                <a:gd name="T1" fmla="*/ 461 h 200"/>
                <a:gd name="T2" fmla="*/ 45 w 102"/>
                <a:gd name="T3" fmla="*/ 461 h 200"/>
                <a:gd name="T4" fmla="*/ 68 w 102"/>
                <a:gd name="T5" fmla="*/ 465 h 200"/>
                <a:gd name="T6" fmla="*/ 68 w 102"/>
                <a:gd name="T7" fmla="*/ 465 h 200"/>
                <a:gd name="T8" fmla="*/ 211 w 102"/>
                <a:gd name="T9" fmla="*/ 345 h 200"/>
                <a:gd name="T10" fmla="*/ 233 w 102"/>
                <a:gd name="T11" fmla="*/ 186 h 200"/>
                <a:gd name="T12" fmla="*/ 216 w 102"/>
                <a:gd name="T13" fmla="*/ 23 h 200"/>
                <a:gd name="T14" fmla="*/ 214 w 102"/>
                <a:gd name="T15" fmla="*/ 9 h 200"/>
                <a:gd name="T16" fmla="*/ 207 w 102"/>
                <a:gd name="T17" fmla="*/ 0 h 200"/>
                <a:gd name="T18" fmla="*/ 201 w 102"/>
                <a:gd name="T19" fmla="*/ 3 h 200"/>
                <a:gd name="T20" fmla="*/ 196 w 102"/>
                <a:gd name="T21" fmla="*/ 8 h 200"/>
                <a:gd name="T22" fmla="*/ 180 w 102"/>
                <a:gd name="T23" fmla="*/ 21 h 200"/>
                <a:gd name="T24" fmla="*/ 128 w 102"/>
                <a:gd name="T25" fmla="*/ 75 h 200"/>
                <a:gd name="T26" fmla="*/ 21 w 102"/>
                <a:gd name="T27" fmla="*/ 256 h 200"/>
                <a:gd name="T28" fmla="*/ 3 w 102"/>
                <a:gd name="T29" fmla="*/ 369 h 200"/>
                <a:gd name="T30" fmla="*/ 12 w 102"/>
                <a:gd name="T31" fmla="*/ 429 h 200"/>
                <a:gd name="T32" fmla="*/ 45 w 102"/>
                <a:gd name="T33" fmla="*/ 461 h 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" h="200">
                  <a:moveTo>
                    <a:pt x="20" y="198"/>
                  </a:moveTo>
                  <a:lnTo>
                    <a:pt x="20" y="198"/>
                  </a:lnTo>
                  <a:cubicBezTo>
                    <a:pt x="22" y="199"/>
                    <a:pt x="26" y="200"/>
                    <a:pt x="30" y="200"/>
                  </a:cubicBezTo>
                  <a:cubicBezTo>
                    <a:pt x="49" y="200"/>
                    <a:pt x="82" y="184"/>
                    <a:pt x="93" y="148"/>
                  </a:cubicBezTo>
                  <a:cubicBezTo>
                    <a:pt x="99" y="129"/>
                    <a:pt x="102" y="106"/>
                    <a:pt x="102" y="80"/>
                  </a:cubicBezTo>
                  <a:cubicBezTo>
                    <a:pt x="102" y="48"/>
                    <a:pt x="97" y="21"/>
                    <a:pt x="95" y="10"/>
                  </a:cubicBezTo>
                  <a:cubicBezTo>
                    <a:pt x="94" y="6"/>
                    <a:pt x="94" y="4"/>
                    <a:pt x="94" y="4"/>
                  </a:cubicBezTo>
                  <a:cubicBezTo>
                    <a:pt x="93" y="3"/>
                    <a:pt x="93" y="0"/>
                    <a:pt x="91" y="0"/>
                  </a:cubicBezTo>
                  <a:cubicBezTo>
                    <a:pt x="90" y="0"/>
                    <a:pt x="89" y="1"/>
                    <a:pt x="88" y="1"/>
                  </a:cubicBezTo>
                  <a:cubicBezTo>
                    <a:pt x="88" y="1"/>
                    <a:pt x="88" y="2"/>
                    <a:pt x="86" y="3"/>
                  </a:cubicBezTo>
                  <a:cubicBezTo>
                    <a:pt x="84" y="5"/>
                    <a:pt x="82" y="7"/>
                    <a:pt x="79" y="9"/>
                  </a:cubicBezTo>
                  <a:cubicBezTo>
                    <a:pt x="75" y="13"/>
                    <a:pt x="66" y="21"/>
                    <a:pt x="56" y="32"/>
                  </a:cubicBezTo>
                  <a:cubicBezTo>
                    <a:pt x="40" y="50"/>
                    <a:pt x="19" y="78"/>
                    <a:pt x="9" y="110"/>
                  </a:cubicBezTo>
                  <a:cubicBezTo>
                    <a:pt x="3" y="129"/>
                    <a:pt x="0" y="145"/>
                    <a:pt x="1" y="159"/>
                  </a:cubicBezTo>
                  <a:cubicBezTo>
                    <a:pt x="0" y="169"/>
                    <a:pt x="2" y="177"/>
                    <a:pt x="5" y="184"/>
                  </a:cubicBezTo>
                  <a:cubicBezTo>
                    <a:pt x="8" y="190"/>
                    <a:pt x="13" y="195"/>
                    <a:pt x="20" y="19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99" name="Freeform 43"/>
            <p:cNvSpPr>
              <a:spLocks/>
            </p:cNvSpPr>
            <p:nvPr/>
          </p:nvSpPr>
          <p:spPr bwMode="auto">
            <a:xfrm>
              <a:off x="1078" y="974"/>
              <a:ext cx="137" cy="305"/>
            </a:xfrm>
            <a:custGeom>
              <a:avLst/>
              <a:gdLst>
                <a:gd name="T0" fmla="*/ 36 w 91"/>
                <a:gd name="T1" fmla="*/ 8 h 200"/>
                <a:gd name="T2" fmla="*/ 36 w 91"/>
                <a:gd name="T3" fmla="*/ 8 h 200"/>
                <a:gd name="T4" fmla="*/ 32 w 91"/>
                <a:gd name="T5" fmla="*/ 3 h 200"/>
                <a:gd name="T6" fmla="*/ 26 w 91"/>
                <a:gd name="T7" fmla="*/ 0 h 200"/>
                <a:gd name="T8" fmla="*/ 18 w 91"/>
                <a:gd name="T9" fmla="*/ 9 h 200"/>
                <a:gd name="T10" fmla="*/ 17 w 91"/>
                <a:gd name="T11" fmla="*/ 23 h 200"/>
                <a:gd name="T12" fmla="*/ 9 w 91"/>
                <a:gd name="T13" fmla="*/ 63 h 200"/>
                <a:gd name="T14" fmla="*/ 0 w 91"/>
                <a:gd name="T15" fmla="*/ 186 h 200"/>
                <a:gd name="T16" fmla="*/ 21 w 91"/>
                <a:gd name="T17" fmla="*/ 345 h 200"/>
                <a:gd name="T18" fmla="*/ 166 w 91"/>
                <a:gd name="T19" fmla="*/ 465 h 200"/>
                <a:gd name="T20" fmla="*/ 166 w 91"/>
                <a:gd name="T21" fmla="*/ 465 h 200"/>
                <a:gd name="T22" fmla="*/ 190 w 91"/>
                <a:gd name="T23" fmla="*/ 461 h 200"/>
                <a:gd name="T24" fmla="*/ 202 w 91"/>
                <a:gd name="T25" fmla="*/ 453 h 200"/>
                <a:gd name="T26" fmla="*/ 193 w 91"/>
                <a:gd name="T27" fmla="*/ 439 h 200"/>
                <a:gd name="T28" fmla="*/ 179 w 91"/>
                <a:gd name="T29" fmla="*/ 369 h 200"/>
                <a:gd name="T30" fmla="*/ 202 w 91"/>
                <a:gd name="T31" fmla="*/ 249 h 200"/>
                <a:gd name="T32" fmla="*/ 203 w 91"/>
                <a:gd name="T33" fmla="*/ 238 h 200"/>
                <a:gd name="T34" fmla="*/ 206 w 91"/>
                <a:gd name="T35" fmla="*/ 230 h 200"/>
                <a:gd name="T36" fmla="*/ 36 w 91"/>
                <a:gd name="T37" fmla="*/ 8 h 2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1" h="200">
                  <a:moveTo>
                    <a:pt x="16" y="3"/>
                  </a:moveTo>
                  <a:lnTo>
                    <a:pt x="16" y="3"/>
                  </a:lnTo>
                  <a:cubicBezTo>
                    <a:pt x="15" y="2"/>
                    <a:pt x="14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0"/>
                    <a:pt x="8" y="3"/>
                    <a:pt x="8" y="4"/>
                  </a:cubicBezTo>
                  <a:cubicBezTo>
                    <a:pt x="8" y="5"/>
                    <a:pt x="7" y="7"/>
                    <a:pt x="7" y="10"/>
                  </a:cubicBezTo>
                  <a:cubicBezTo>
                    <a:pt x="6" y="13"/>
                    <a:pt x="5" y="19"/>
                    <a:pt x="4" y="27"/>
                  </a:cubicBezTo>
                  <a:cubicBezTo>
                    <a:pt x="2" y="39"/>
                    <a:pt x="0" y="59"/>
                    <a:pt x="0" y="80"/>
                  </a:cubicBezTo>
                  <a:cubicBezTo>
                    <a:pt x="0" y="106"/>
                    <a:pt x="3" y="129"/>
                    <a:pt x="9" y="148"/>
                  </a:cubicBezTo>
                  <a:cubicBezTo>
                    <a:pt x="20" y="184"/>
                    <a:pt x="53" y="200"/>
                    <a:pt x="73" y="200"/>
                  </a:cubicBezTo>
                  <a:cubicBezTo>
                    <a:pt x="78" y="200"/>
                    <a:pt x="81" y="199"/>
                    <a:pt x="84" y="198"/>
                  </a:cubicBezTo>
                  <a:cubicBezTo>
                    <a:pt x="86" y="197"/>
                    <a:pt x="87" y="196"/>
                    <a:pt x="89" y="195"/>
                  </a:cubicBezTo>
                  <a:cubicBezTo>
                    <a:pt x="88" y="193"/>
                    <a:pt x="86" y="191"/>
                    <a:pt x="85" y="189"/>
                  </a:cubicBezTo>
                  <a:cubicBezTo>
                    <a:pt x="81" y="180"/>
                    <a:pt x="79" y="171"/>
                    <a:pt x="79" y="159"/>
                  </a:cubicBezTo>
                  <a:cubicBezTo>
                    <a:pt x="79" y="144"/>
                    <a:pt x="83" y="126"/>
                    <a:pt x="89" y="107"/>
                  </a:cubicBezTo>
                  <a:cubicBezTo>
                    <a:pt x="89" y="105"/>
                    <a:pt x="90" y="103"/>
                    <a:pt x="90" y="102"/>
                  </a:cubicBezTo>
                  <a:cubicBezTo>
                    <a:pt x="91" y="101"/>
                    <a:pt x="91" y="100"/>
                    <a:pt x="91" y="99"/>
                  </a:cubicBezTo>
                  <a:cubicBezTo>
                    <a:pt x="70" y="47"/>
                    <a:pt x="22" y="8"/>
                    <a:pt x="16" y="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00" name="Freeform 44"/>
            <p:cNvSpPr>
              <a:spLocks/>
            </p:cNvSpPr>
            <p:nvPr/>
          </p:nvSpPr>
          <p:spPr bwMode="auto">
            <a:xfrm>
              <a:off x="1147" y="846"/>
              <a:ext cx="151" cy="258"/>
            </a:xfrm>
            <a:custGeom>
              <a:avLst/>
              <a:gdLst>
                <a:gd name="T0" fmla="*/ 116 w 100"/>
                <a:gd name="T1" fmla="*/ 394 h 169"/>
                <a:gd name="T2" fmla="*/ 116 w 100"/>
                <a:gd name="T3" fmla="*/ 394 h 169"/>
                <a:gd name="T4" fmla="*/ 228 w 100"/>
                <a:gd name="T5" fmla="*/ 235 h 169"/>
                <a:gd name="T6" fmla="*/ 128 w 100"/>
                <a:gd name="T7" fmla="*/ 14 h 169"/>
                <a:gd name="T8" fmla="*/ 121 w 100"/>
                <a:gd name="T9" fmla="*/ 5 h 169"/>
                <a:gd name="T10" fmla="*/ 115 w 100"/>
                <a:gd name="T11" fmla="*/ 0 h 169"/>
                <a:gd name="T12" fmla="*/ 115 w 100"/>
                <a:gd name="T13" fmla="*/ 0 h 169"/>
                <a:gd name="T14" fmla="*/ 104 w 100"/>
                <a:gd name="T15" fmla="*/ 5 h 169"/>
                <a:gd name="T16" fmla="*/ 100 w 100"/>
                <a:gd name="T17" fmla="*/ 14 h 169"/>
                <a:gd name="T18" fmla="*/ 85 w 100"/>
                <a:gd name="T19" fmla="*/ 41 h 169"/>
                <a:gd name="T20" fmla="*/ 35 w 100"/>
                <a:gd name="T21" fmla="*/ 140 h 169"/>
                <a:gd name="T22" fmla="*/ 0 w 100"/>
                <a:gd name="T23" fmla="*/ 234 h 169"/>
                <a:gd name="T24" fmla="*/ 116 w 100"/>
                <a:gd name="T25" fmla="*/ 394 h 1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" h="169">
                  <a:moveTo>
                    <a:pt x="51" y="169"/>
                  </a:moveTo>
                  <a:lnTo>
                    <a:pt x="51" y="169"/>
                  </a:lnTo>
                  <a:cubicBezTo>
                    <a:pt x="62" y="146"/>
                    <a:pt x="78" y="123"/>
                    <a:pt x="100" y="101"/>
                  </a:cubicBezTo>
                  <a:cubicBezTo>
                    <a:pt x="85" y="56"/>
                    <a:pt x="64" y="19"/>
                    <a:pt x="56" y="6"/>
                  </a:cubicBezTo>
                  <a:cubicBezTo>
                    <a:pt x="54" y="3"/>
                    <a:pt x="53" y="2"/>
                    <a:pt x="53" y="2"/>
                  </a:cubicBezTo>
                  <a:cubicBezTo>
                    <a:pt x="52" y="0"/>
                    <a:pt x="50" y="0"/>
                    <a:pt x="50" y="0"/>
                  </a:cubicBezTo>
                  <a:cubicBezTo>
                    <a:pt x="49" y="0"/>
                    <a:pt x="47" y="1"/>
                    <a:pt x="46" y="2"/>
                  </a:cubicBezTo>
                  <a:cubicBezTo>
                    <a:pt x="46" y="2"/>
                    <a:pt x="45" y="3"/>
                    <a:pt x="44" y="6"/>
                  </a:cubicBezTo>
                  <a:cubicBezTo>
                    <a:pt x="41" y="10"/>
                    <a:pt x="39" y="14"/>
                    <a:pt x="37" y="18"/>
                  </a:cubicBezTo>
                  <a:cubicBezTo>
                    <a:pt x="31" y="27"/>
                    <a:pt x="23" y="42"/>
                    <a:pt x="15" y="60"/>
                  </a:cubicBezTo>
                  <a:cubicBezTo>
                    <a:pt x="10" y="73"/>
                    <a:pt x="5" y="86"/>
                    <a:pt x="0" y="100"/>
                  </a:cubicBezTo>
                  <a:cubicBezTo>
                    <a:pt x="16" y="115"/>
                    <a:pt x="37" y="140"/>
                    <a:pt x="51" y="16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01" name="Freeform 45"/>
            <p:cNvSpPr>
              <a:spLocks/>
            </p:cNvSpPr>
            <p:nvPr/>
          </p:nvSpPr>
          <p:spPr bwMode="auto">
            <a:xfrm>
              <a:off x="1325" y="909"/>
              <a:ext cx="145" cy="361"/>
            </a:xfrm>
            <a:custGeom>
              <a:avLst/>
              <a:gdLst>
                <a:gd name="T0" fmla="*/ 53 w 96"/>
                <a:gd name="T1" fmla="*/ 79 h 237"/>
                <a:gd name="T2" fmla="*/ 53 w 96"/>
                <a:gd name="T3" fmla="*/ 79 h 237"/>
                <a:gd name="T4" fmla="*/ 71 w 96"/>
                <a:gd name="T5" fmla="*/ 105 h 237"/>
                <a:gd name="T6" fmla="*/ 71 w 96"/>
                <a:gd name="T7" fmla="*/ 105 h 237"/>
                <a:gd name="T8" fmla="*/ 89 w 96"/>
                <a:gd name="T9" fmla="*/ 285 h 237"/>
                <a:gd name="T10" fmla="*/ 66 w 96"/>
                <a:gd name="T11" fmla="*/ 451 h 237"/>
                <a:gd name="T12" fmla="*/ 0 w 96"/>
                <a:gd name="T13" fmla="*/ 550 h 237"/>
                <a:gd name="T14" fmla="*/ 157 w 96"/>
                <a:gd name="T15" fmla="*/ 439 h 237"/>
                <a:gd name="T16" fmla="*/ 219 w 96"/>
                <a:gd name="T17" fmla="*/ 139 h 237"/>
                <a:gd name="T18" fmla="*/ 214 w 96"/>
                <a:gd name="T19" fmla="*/ 49 h 237"/>
                <a:gd name="T20" fmla="*/ 211 w 96"/>
                <a:gd name="T21" fmla="*/ 14 h 237"/>
                <a:gd name="T22" fmla="*/ 198 w 96"/>
                <a:gd name="T23" fmla="*/ 0 h 237"/>
                <a:gd name="T24" fmla="*/ 192 w 96"/>
                <a:gd name="T25" fmla="*/ 3 h 237"/>
                <a:gd name="T26" fmla="*/ 192 w 96"/>
                <a:gd name="T27" fmla="*/ 3 h 237"/>
                <a:gd name="T28" fmla="*/ 192 w 96"/>
                <a:gd name="T29" fmla="*/ 3 h 237"/>
                <a:gd name="T30" fmla="*/ 183 w 96"/>
                <a:gd name="T31" fmla="*/ 8 h 237"/>
                <a:gd name="T32" fmla="*/ 157 w 96"/>
                <a:gd name="T33" fmla="*/ 18 h 237"/>
                <a:gd name="T34" fmla="*/ 153 w 96"/>
                <a:gd name="T35" fmla="*/ 21 h 237"/>
                <a:gd name="T36" fmla="*/ 62 w 96"/>
                <a:gd name="T37" fmla="*/ 72 h 237"/>
                <a:gd name="T38" fmla="*/ 53 w 96"/>
                <a:gd name="T39" fmla="*/ 79 h 2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237">
                  <a:moveTo>
                    <a:pt x="23" y="34"/>
                  </a:moveTo>
                  <a:lnTo>
                    <a:pt x="23" y="34"/>
                  </a:lnTo>
                  <a:cubicBezTo>
                    <a:pt x="26" y="36"/>
                    <a:pt x="30" y="40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3" y="54"/>
                    <a:pt x="39" y="86"/>
                    <a:pt x="39" y="123"/>
                  </a:cubicBezTo>
                  <a:cubicBezTo>
                    <a:pt x="39" y="150"/>
                    <a:pt x="36" y="174"/>
                    <a:pt x="29" y="194"/>
                  </a:cubicBezTo>
                  <a:cubicBezTo>
                    <a:pt x="23" y="216"/>
                    <a:pt x="10" y="229"/>
                    <a:pt x="0" y="237"/>
                  </a:cubicBezTo>
                  <a:cubicBezTo>
                    <a:pt x="27" y="236"/>
                    <a:pt x="51" y="219"/>
                    <a:pt x="69" y="189"/>
                  </a:cubicBezTo>
                  <a:cubicBezTo>
                    <a:pt x="91" y="149"/>
                    <a:pt x="96" y="97"/>
                    <a:pt x="96" y="60"/>
                  </a:cubicBezTo>
                  <a:cubicBezTo>
                    <a:pt x="96" y="47"/>
                    <a:pt x="96" y="34"/>
                    <a:pt x="94" y="21"/>
                  </a:cubicBezTo>
                  <a:cubicBezTo>
                    <a:pt x="94" y="12"/>
                    <a:pt x="93" y="6"/>
                    <a:pt x="93" y="6"/>
                  </a:cubicBezTo>
                  <a:cubicBezTo>
                    <a:pt x="92" y="2"/>
                    <a:pt x="90" y="0"/>
                    <a:pt x="87" y="0"/>
                  </a:cubicBezTo>
                  <a:cubicBezTo>
                    <a:pt x="86" y="0"/>
                    <a:pt x="85" y="1"/>
                    <a:pt x="84" y="1"/>
                  </a:cubicBezTo>
                  <a:cubicBezTo>
                    <a:pt x="84" y="1"/>
                    <a:pt x="82" y="2"/>
                    <a:pt x="80" y="3"/>
                  </a:cubicBezTo>
                  <a:cubicBezTo>
                    <a:pt x="77" y="4"/>
                    <a:pt x="73" y="6"/>
                    <a:pt x="69" y="8"/>
                  </a:cubicBezTo>
                  <a:lnTo>
                    <a:pt x="67" y="9"/>
                  </a:lnTo>
                  <a:cubicBezTo>
                    <a:pt x="53" y="15"/>
                    <a:pt x="40" y="23"/>
                    <a:pt x="27" y="31"/>
                  </a:cubicBezTo>
                  <a:cubicBezTo>
                    <a:pt x="25" y="32"/>
                    <a:pt x="24" y="33"/>
                    <a:pt x="23" y="3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02" name="Freeform 46"/>
            <p:cNvSpPr>
              <a:spLocks/>
            </p:cNvSpPr>
            <p:nvPr/>
          </p:nvSpPr>
          <p:spPr bwMode="auto">
            <a:xfrm>
              <a:off x="1278" y="862"/>
              <a:ext cx="89" cy="123"/>
            </a:xfrm>
            <a:custGeom>
              <a:avLst/>
              <a:gdLst>
                <a:gd name="T0" fmla="*/ 134 w 59"/>
                <a:gd name="T1" fmla="*/ 111 h 81"/>
                <a:gd name="T2" fmla="*/ 134 w 59"/>
                <a:gd name="T3" fmla="*/ 111 h 81"/>
                <a:gd name="T4" fmla="*/ 109 w 59"/>
                <a:gd name="T5" fmla="*/ 12 h 81"/>
                <a:gd name="T6" fmla="*/ 109 w 59"/>
                <a:gd name="T7" fmla="*/ 12 h 81"/>
                <a:gd name="T8" fmla="*/ 95 w 59"/>
                <a:gd name="T9" fmla="*/ 0 h 81"/>
                <a:gd name="T10" fmla="*/ 94 w 59"/>
                <a:gd name="T11" fmla="*/ 0 h 81"/>
                <a:gd name="T12" fmla="*/ 94 w 59"/>
                <a:gd name="T13" fmla="*/ 0 h 81"/>
                <a:gd name="T14" fmla="*/ 94 w 59"/>
                <a:gd name="T15" fmla="*/ 0 h 81"/>
                <a:gd name="T16" fmla="*/ 86 w 59"/>
                <a:gd name="T17" fmla="*/ 3 h 81"/>
                <a:gd name="T18" fmla="*/ 86 w 59"/>
                <a:gd name="T19" fmla="*/ 3 h 81"/>
                <a:gd name="T20" fmla="*/ 86 w 59"/>
                <a:gd name="T21" fmla="*/ 5 h 81"/>
                <a:gd name="T22" fmla="*/ 53 w 59"/>
                <a:gd name="T23" fmla="*/ 27 h 81"/>
                <a:gd name="T24" fmla="*/ 0 w 59"/>
                <a:gd name="T25" fmla="*/ 70 h 81"/>
                <a:gd name="T26" fmla="*/ 45 w 59"/>
                <a:gd name="T27" fmla="*/ 187 h 81"/>
                <a:gd name="T28" fmla="*/ 134 w 59"/>
                <a:gd name="T29" fmla="*/ 111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81">
                  <a:moveTo>
                    <a:pt x="59" y="48"/>
                  </a:moveTo>
                  <a:lnTo>
                    <a:pt x="59" y="48"/>
                  </a:lnTo>
                  <a:cubicBezTo>
                    <a:pt x="55" y="27"/>
                    <a:pt x="50" y="11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7" y="2"/>
                    <a:pt x="45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0" y="1"/>
                    <a:pt x="39" y="1"/>
                    <a:pt x="38" y="1"/>
                  </a:cubicBezTo>
                  <a:lnTo>
                    <a:pt x="38" y="2"/>
                  </a:lnTo>
                  <a:cubicBezTo>
                    <a:pt x="38" y="2"/>
                    <a:pt x="32" y="5"/>
                    <a:pt x="23" y="12"/>
                  </a:cubicBezTo>
                  <a:cubicBezTo>
                    <a:pt x="18" y="16"/>
                    <a:pt x="10" y="22"/>
                    <a:pt x="0" y="30"/>
                  </a:cubicBezTo>
                  <a:cubicBezTo>
                    <a:pt x="7" y="45"/>
                    <a:pt x="15" y="66"/>
                    <a:pt x="20" y="81"/>
                  </a:cubicBezTo>
                  <a:cubicBezTo>
                    <a:pt x="32" y="72"/>
                    <a:pt x="29" y="73"/>
                    <a:pt x="59" y="4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03" name="Freeform 47"/>
            <p:cNvSpPr>
              <a:spLocks/>
            </p:cNvSpPr>
            <p:nvPr/>
          </p:nvSpPr>
          <p:spPr bwMode="auto">
            <a:xfrm>
              <a:off x="1078" y="862"/>
              <a:ext cx="89" cy="122"/>
            </a:xfrm>
            <a:custGeom>
              <a:avLst/>
              <a:gdLst>
                <a:gd name="T0" fmla="*/ 134 w 59"/>
                <a:gd name="T1" fmla="*/ 70 h 80"/>
                <a:gd name="T2" fmla="*/ 134 w 59"/>
                <a:gd name="T3" fmla="*/ 70 h 80"/>
                <a:gd name="T4" fmla="*/ 80 w 59"/>
                <a:gd name="T5" fmla="*/ 27 h 80"/>
                <a:gd name="T6" fmla="*/ 45 w 59"/>
                <a:gd name="T7" fmla="*/ 5 h 80"/>
                <a:gd name="T8" fmla="*/ 45 w 59"/>
                <a:gd name="T9" fmla="*/ 3 h 80"/>
                <a:gd name="T10" fmla="*/ 45 w 59"/>
                <a:gd name="T11" fmla="*/ 3 h 80"/>
                <a:gd name="T12" fmla="*/ 41 w 59"/>
                <a:gd name="T13" fmla="*/ 0 h 80"/>
                <a:gd name="T14" fmla="*/ 39 w 59"/>
                <a:gd name="T15" fmla="*/ 0 h 80"/>
                <a:gd name="T16" fmla="*/ 39 w 59"/>
                <a:gd name="T17" fmla="*/ 0 h 80"/>
                <a:gd name="T18" fmla="*/ 36 w 59"/>
                <a:gd name="T19" fmla="*/ 0 h 80"/>
                <a:gd name="T20" fmla="*/ 26 w 59"/>
                <a:gd name="T21" fmla="*/ 12 h 80"/>
                <a:gd name="T22" fmla="*/ 26 w 59"/>
                <a:gd name="T23" fmla="*/ 12 h 80"/>
                <a:gd name="T24" fmla="*/ 0 w 59"/>
                <a:gd name="T25" fmla="*/ 116 h 80"/>
                <a:gd name="T26" fmla="*/ 86 w 59"/>
                <a:gd name="T27" fmla="*/ 186 h 80"/>
                <a:gd name="T28" fmla="*/ 134 w 59"/>
                <a:gd name="T29" fmla="*/ 70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80">
                  <a:moveTo>
                    <a:pt x="59" y="30"/>
                  </a:moveTo>
                  <a:lnTo>
                    <a:pt x="59" y="30"/>
                  </a:lnTo>
                  <a:cubicBezTo>
                    <a:pt x="51" y="23"/>
                    <a:pt x="43" y="17"/>
                    <a:pt x="35" y="12"/>
                  </a:cubicBezTo>
                  <a:cubicBezTo>
                    <a:pt x="26" y="5"/>
                    <a:pt x="20" y="2"/>
                    <a:pt x="20" y="2"/>
                  </a:cubicBezTo>
                  <a:lnTo>
                    <a:pt x="20" y="1"/>
                  </a:lnTo>
                  <a:cubicBezTo>
                    <a:pt x="19" y="1"/>
                    <a:pt x="18" y="0"/>
                    <a:pt x="18" y="0"/>
                  </a:cubicBezTo>
                  <a:lnTo>
                    <a:pt x="17" y="0"/>
                  </a:lnTo>
                  <a:cubicBezTo>
                    <a:pt x="17" y="0"/>
                    <a:pt x="17" y="0"/>
                    <a:pt x="16" y="0"/>
                  </a:cubicBezTo>
                  <a:cubicBezTo>
                    <a:pt x="14" y="0"/>
                    <a:pt x="12" y="2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11"/>
                    <a:pt x="4" y="29"/>
                    <a:pt x="0" y="50"/>
                  </a:cubicBezTo>
                  <a:cubicBezTo>
                    <a:pt x="14" y="59"/>
                    <a:pt x="26" y="71"/>
                    <a:pt x="38" y="80"/>
                  </a:cubicBezTo>
                  <a:cubicBezTo>
                    <a:pt x="43" y="65"/>
                    <a:pt x="51" y="45"/>
                    <a:pt x="59" y="3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04" name="Freeform 48"/>
            <p:cNvSpPr>
              <a:spLocks/>
            </p:cNvSpPr>
            <p:nvPr/>
          </p:nvSpPr>
          <p:spPr bwMode="auto">
            <a:xfrm>
              <a:off x="868" y="1014"/>
              <a:ext cx="97" cy="101"/>
            </a:xfrm>
            <a:custGeom>
              <a:avLst/>
              <a:gdLst>
                <a:gd name="T0" fmla="*/ 147 w 64"/>
                <a:gd name="T1" fmla="*/ 118 h 66"/>
                <a:gd name="T2" fmla="*/ 147 w 64"/>
                <a:gd name="T3" fmla="*/ 118 h 66"/>
                <a:gd name="T4" fmla="*/ 138 w 64"/>
                <a:gd name="T5" fmla="*/ 3 h 66"/>
                <a:gd name="T6" fmla="*/ 59 w 64"/>
                <a:gd name="T7" fmla="*/ 0 h 66"/>
                <a:gd name="T8" fmla="*/ 50 w 64"/>
                <a:gd name="T9" fmla="*/ 0 h 66"/>
                <a:gd name="T10" fmla="*/ 21 w 64"/>
                <a:gd name="T11" fmla="*/ 0 h 66"/>
                <a:gd name="T12" fmla="*/ 3 w 64"/>
                <a:gd name="T13" fmla="*/ 12 h 66"/>
                <a:gd name="T14" fmla="*/ 0 w 64"/>
                <a:gd name="T15" fmla="*/ 23 h 66"/>
                <a:gd name="T16" fmla="*/ 64 w 64"/>
                <a:gd name="T17" fmla="*/ 155 h 66"/>
                <a:gd name="T18" fmla="*/ 147 w 64"/>
                <a:gd name="T19" fmla="*/ 118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66">
                  <a:moveTo>
                    <a:pt x="64" y="50"/>
                  </a:moveTo>
                  <a:lnTo>
                    <a:pt x="64" y="50"/>
                  </a:lnTo>
                  <a:cubicBezTo>
                    <a:pt x="61" y="35"/>
                    <a:pt x="60" y="19"/>
                    <a:pt x="60" y="1"/>
                  </a:cubicBezTo>
                  <a:cubicBezTo>
                    <a:pt x="45" y="0"/>
                    <a:pt x="33" y="0"/>
                    <a:pt x="26" y="0"/>
                  </a:cubicBezTo>
                  <a:cubicBezTo>
                    <a:pt x="25" y="0"/>
                    <a:pt x="23" y="0"/>
                    <a:pt x="22" y="0"/>
                  </a:cubicBezTo>
                  <a:cubicBezTo>
                    <a:pt x="14" y="0"/>
                    <a:pt x="9" y="0"/>
                    <a:pt x="9" y="0"/>
                  </a:cubicBezTo>
                  <a:cubicBezTo>
                    <a:pt x="6" y="0"/>
                    <a:pt x="3" y="2"/>
                    <a:pt x="1" y="5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0" y="16"/>
                    <a:pt x="4" y="36"/>
                    <a:pt x="28" y="66"/>
                  </a:cubicBezTo>
                  <a:cubicBezTo>
                    <a:pt x="40" y="60"/>
                    <a:pt x="52" y="55"/>
                    <a:pt x="64" y="5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05" name="Freeform 49"/>
            <p:cNvSpPr>
              <a:spLocks/>
            </p:cNvSpPr>
            <p:nvPr/>
          </p:nvSpPr>
          <p:spPr bwMode="auto">
            <a:xfrm>
              <a:off x="1480" y="1014"/>
              <a:ext cx="97" cy="101"/>
            </a:xfrm>
            <a:custGeom>
              <a:avLst/>
              <a:gdLst>
                <a:gd name="T0" fmla="*/ 147 w 64"/>
                <a:gd name="T1" fmla="*/ 23 h 66"/>
                <a:gd name="T2" fmla="*/ 147 w 64"/>
                <a:gd name="T3" fmla="*/ 23 h 66"/>
                <a:gd name="T4" fmla="*/ 142 w 64"/>
                <a:gd name="T5" fmla="*/ 12 h 66"/>
                <a:gd name="T6" fmla="*/ 124 w 64"/>
                <a:gd name="T7" fmla="*/ 0 h 66"/>
                <a:gd name="T8" fmla="*/ 97 w 64"/>
                <a:gd name="T9" fmla="*/ 0 h 66"/>
                <a:gd name="T10" fmla="*/ 85 w 64"/>
                <a:gd name="T11" fmla="*/ 0 h 66"/>
                <a:gd name="T12" fmla="*/ 9 w 64"/>
                <a:gd name="T13" fmla="*/ 3 h 66"/>
                <a:gd name="T14" fmla="*/ 0 w 64"/>
                <a:gd name="T15" fmla="*/ 118 h 66"/>
                <a:gd name="T16" fmla="*/ 83 w 64"/>
                <a:gd name="T17" fmla="*/ 155 h 66"/>
                <a:gd name="T18" fmla="*/ 147 w 64"/>
                <a:gd name="T19" fmla="*/ 23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66">
                  <a:moveTo>
                    <a:pt x="64" y="10"/>
                  </a:moveTo>
                  <a:lnTo>
                    <a:pt x="64" y="10"/>
                  </a:lnTo>
                  <a:cubicBezTo>
                    <a:pt x="64" y="9"/>
                    <a:pt x="63" y="6"/>
                    <a:pt x="62" y="5"/>
                  </a:cubicBezTo>
                  <a:cubicBezTo>
                    <a:pt x="60" y="2"/>
                    <a:pt x="58" y="0"/>
                    <a:pt x="54" y="0"/>
                  </a:cubicBezTo>
                  <a:cubicBezTo>
                    <a:pt x="54" y="0"/>
                    <a:pt x="50" y="0"/>
                    <a:pt x="42" y="0"/>
                  </a:cubicBezTo>
                  <a:cubicBezTo>
                    <a:pt x="40" y="0"/>
                    <a:pt x="39" y="0"/>
                    <a:pt x="37" y="0"/>
                  </a:cubicBezTo>
                  <a:cubicBezTo>
                    <a:pt x="30" y="0"/>
                    <a:pt x="19" y="0"/>
                    <a:pt x="4" y="1"/>
                  </a:cubicBezTo>
                  <a:cubicBezTo>
                    <a:pt x="4" y="18"/>
                    <a:pt x="2" y="35"/>
                    <a:pt x="0" y="50"/>
                  </a:cubicBezTo>
                  <a:cubicBezTo>
                    <a:pt x="11" y="55"/>
                    <a:pt x="24" y="60"/>
                    <a:pt x="36" y="66"/>
                  </a:cubicBezTo>
                  <a:cubicBezTo>
                    <a:pt x="60" y="36"/>
                    <a:pt x="63" y="16"/>
                    <a:pt x="64" y="1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06" name="Freeform 50"/>
            <p:cNvSpPr>
              <a:spLocks/>
            </p:cNvSpPr>
            <p:nvPr/>
          </p:nvSpPr>
          <p:spPr bwMode="auto">
            <a:xfrm>
              <a:off x="1382" y="1107"/>
              <a:ext cx="228" cy="161"/>
            </a:xfrm>
            <a:custGeom>
              <a:avLst/>
              <a:gdLst>
                <a:gd name="T0" fmla="*/ 0 w 151"/>
                <a:gd name="T1" fmla="*/ 245 h 106"/>
                <a:gd name="T2" fmla="*/ 0 w 151"/>
                <a:gd name="T3" fmla="*/ 245 h 106"/>
                <a:gd name="T4" fmla="*/ 340 w 151"/>
                <a:gd name="T5" fmla="*/ 138 h 106"/>
                <a:gd name="T6" fmla="*/ 340 w 151"/>
                <a:gd name="T7" fmla="*/ 137 h 106"/>
                <a:gd name="T8" fmla="*/ 344 w 151"/>
                <a:gd name="T9" fmla="*/ 125 h 106"/>
                <a:gd name="T10" fmla="*/ 335 w 151"/>
                <a:gd name="T11" fmla="*/ 106 h 106"/>
                <a:gd name="T12" fmla="*/ 326 w 151"/>
                <a:gd name="T13" fmla="*/ 99 h 106"/>
                <a:gd name="T14" fmla="*/ 326 w 151"/>
                <a:gd name="T15" fmla="*/ 99 h 106"/>
                <a:gd name="T16" fmla="*/ 326 w 151"/>
                <a:gd name="T17" fmla="*/ 99 h 106"/>
                <a:gd name="T18" fmla="*/ 310 w 151"/>
                <a:gd name="T19" fmla="*/ 88 h 106"/>
                <a:gd name="T20" fmla="*/ 303 w 151"/>
                <a:gd name="T21" fmla="*/ 84 h 106"/>
                <a:gd name="T22" fmla="*/ 219 w 151"/>
                <a:gd name="T23" fmla="*/ 35 h 106"/>
                <a:gd name="T24" fmla="*/ 143 w 151"/>
                <a:gd name="T25" fmla="*/ 0 h 106"/>
                <a:gd name="T26" fmla="*/ 91 w 151"/>
                <a:gd name="T27" fmla="*/ 147 h 106"/>
                <a:gd name="T28" fmla="*/ 0 w 151"/>
                <a:gd name="T29" fmla="*/ 245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1" h="106">
                  <a:moveTo>
                    <a:pt x="0" y="106"/>
                  </a:moveTo>
                  <a:lnTo>
                    <a:pt x="0" y="106"/>
                  </a:lnTo>
                  <a:cubicBezTo>
                    <a:pt x="114" y="100"/>
                    <a:pt x="146" y="64"/>
                    <a:pt x="149" y="60"/>
                  </a:cubicBezTo>
                  <a:lnTo>
                    <a:pt x="149" y="59"/>
                  </a:lnTo>
                  <a:cubicBezTo>
                    <a:pt x="150" y="58"/>
                    <a:pt x="151" y="56"/>
                    <a:pt x="151" y="54"/>
                  </a:cubicBezTo>
                  <a:cubicBezTo>
                    <a:pt x="151" y="51"/>
                    <a:pt x="150" y="47"/>
                    <a:pt x="147" y="46"/>
                  </a:cubicBezTo>
                  <a:cubicBezTo>
                    <a:pt x="147" y="46"/>
                    <a:pt x="146" y="45"/>
                    <a:pt x="143" y="43"/>
                  </a:cubicBezTo>
                  <a:cubicBezTo>
                    <a:pt x="141" y="42"/>
                    <a:pt x="139" y="40"/>
                    <a:pt x="136" y="38"/>
                  </a:cubicBezTo>
                  <a:cubicBezTo>
                    <a:pt x="135" y="37"/>
                    <a:pt x="134" y="37"/>
                    <a:pt x="133" y="36"/>
                  </a:cubicBezTo>
                  <a:cubicBezTo>
                    <a:pt x="125" y="31"/>
                    <a:pt x="112" y="23"/>
                    <a:pt x="96" y="15"/>
                  </a:cubicBezTo>
                  <a:cubicBezTo>
                    <a:pt x="85" y="9"/>
                    <a:pt x="73" y="4"/>
                    <a:pt x="63" y="0"/>
                  </a:cubicBezTo>
                  <a:cubicBezTo>
                    <a:pt x="58" y="25"/>
                    <a:pt x="50" y="46"/>
                    <a:pt x="40" y="64"/>
                  </a:cubicBezTo>
                  <a:cubicBezTo>
                    <a:pt x="29" y="83"/>
                    <a:pt x="16" y="97"/>
                    <a:pt x="0" y="10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07" name="Freeform 51"/>
            <p:cNvSpPr>
              <a:spLocks/>
            </p:cNvSpPr>
            <p:nvPr/>
          </p:nvSpPr>
          <p:spPr bwMode="auto">
            <a:xfrm>
              <a:off x="835" y="1107"/>
              <a:ext cx="226" cy="163"/>
            </a:xfrm>
            <a:custGeom>
              <a:avLst/>
              <a:gdLst>
                <a:gd name="T0" fmla="*/ 3 w 150"/>
                <a:gd name="T1" fmla="*/ 139 h 107"/>
                <a:gd name="T2" fmla="*/ 3 w 150"/>
                <a:gd name="T3" fmla="*/ 139 h 107"/>
                <a:gd name="T4" fmla="*/ 5 w 150"/>
                <a:gd name="T5" fmla="*/ 142 h 107"/>
                <a:gd name="T6" fmla="*/ 8 w 150"/>
                <a:gd name="T7" fmla="*/ 142 h 107"/>
                <a:gd name="T8" fmla="*/ 18 w 150"/>
                <a:gd name="T9" fmla="*/ 154 h 107"/>
                <a:gd name="T10" fmla="*/ 80 w 150"/>
                <a:gd name="T11" fmla="*/ 192 h 107"/>
                <a:gd name="T12" fmla="*/ 341 w 150"/>
                <a:gd name="T13" fmla="*/ 248 h 107"/>
                <a:gd name="T14" fmla="*/ 252 w 150"/>
                <a:gd name="T15" fmla="*/ 148 h 107"/>
                <a:gd name="T16" fmla="*/ 200 w 150"/>
                <a:gd name="T17" fmla="*/ 0 h 107"/>
                <a:gd name="T18" fmla="*/ 17 w 150"/>
                <a:gd name="T19" fmla="*/ 101 h 107"/>
                <a:gd name="T20" fmla="*/ 8 w 150"/>
                <a:gd name="T21" fmla="*/ 107 h 107"/>
                <a:gd name="T22" fmla="*/ 0 w 150"/>
                <a:gd name="T23" fmla="*/ 125 h 107"/>
                <a:gd name="T24" fmla="*/ 0 w 150"/>
                <a:gd name="T25" fmla="*/ 125 h 107"/>
                <a:gd name="T26" fmla="*/ 3 w 150"/>
                <a:gd name="T27" fmla="*/ 137 h 107"/>
                <a:gd name="T28" fmla="*/ 3 w 150"/>
                <a:gd name="T29" fmla="*/ 139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0" h="107">
                  <a:moveTo>
                    <a:pt x="1" y="60"/>
                  </a:moveTo>
                  <a:lnTo>
                    <a:pt x="1" y="60"/>
                  </a:lnTo>
                  <a:cubicBezTo>
                    <a:pt x="2" y="60"/>
                    <a:pt x="2" y="60"/>
                    <a:pt x="2" y="61"/>
                  </a:cubicBezTo>
                  <a:cubicBezTo>
                    <a:pt x="2" y="61"/>
                    <a:pt x="2" y="61"/>
                    <a:pt x="3" y="61"/>
                  </a:cubicBezTo>
                  <a:cubicBezTo>
                    <a:pt x="3" y="62"/>
                    <a:pt x="5" y="64"/>
                    <a:pt x="8" y="66"/>
                  </a:cubicBezTo>
                  <a:cubicBezTo>
                    <a:pt x="13" y="70"/>
                    <a:pt x="21" y="77"/>
                    <a:pt x="35" y="83"/>
                  </a:cubicBezTo>
                  <a:cubicBezTo>
                    <a:pt x="64" y="96"/>
                    <a:pt x="103" y="104"/>
                    <a:pt x="150" y="107"/>
                  </a:cubicBezTo>
                  <a:cubicBezTo>
                    <a:pt x="135" y="97"/>
                    <a:pt x="121" y="83"/>
                    <a:pt x="111" y="64"/>
                  </a:cubicBezTo>
                  <a:cubicBezTo>
                    <a:pt x="100" y="46"/>
                    <a:pt x="93" y="25"/>
                    <a:pt x="88" y="0"/>
                  </a:cubicBezTo>
                  <a:cubicBezTo>
                    <a:pt x="50" y="15"/>
                    <a:pt x="19" y="35"/>
                    <a:pt x="7" y="43"/>
                  </a:cubicBezTo>
                  <a:cubicBezTo>
                    <a:pt x="5" y="45"/>
                    <a:pt x="4" y="46"/>
                    <a:pt x="3" y="46"/>
                  </a:cubicBezTo>
                  <a:cubicBezTo>
                    <a:pt x="1" y="47"/>
                    <a:pt x="0" y="51"/>
                    <a:pt x="0" y="54"/>
                  </a:cubicBezTo>
                  <a:cubicBezTo>
                    <a:pt x="0" y="56"/>
                    <a:pt x="0" y="58"/>
                    <a:pt x="1" y="59"/>
                  </a:cubicBezTo>
                  <a:cubicBezTo>
                    <a:pt x="1" y="60"/>
                    <a:pt x="1" y="60"/>
                    <a:pt x="1" y="6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08" name="Freeform 52"/>
            <p:cNvSpPr>
              <a:spLocks/>
            </p:cNvSpPr>
            <p:nvPr/>
          </p:nvSpPr>
          <p:spPr bwMode="auto">
            <a:xfrm>
              <a:off x="1242" y="1282"/>
              <a:ext cx="229" cy="37"/>
            </a:xfrm>
            <a:custGeom>
              <a:avLst/>
              <a:gdLst>
                <a:gd name="T0" fmla="*/ 252 w 152"/>
                <a:gd name="T1" fmla="*/ 57 h 24"/>
                <a:gd name="T2" fmla="*/ 252 w 152"/>
                <a:gd name="T3" fmla="*/ 57 h 24"/>
                <a:gd name="T4" fmla="*/ 337 w 152"/>
                <a:gd name="T5" fmla="*/ 34 h 24"/>
                <a:gd name="T6" fmla="*/ 342 w 152"/>
                <a:gd name="T7" fmla="*/ 17 h 24"/>
                <a:gd name="T8" fmla="*/ 322 w 152"/>
                <a:gd name="T9" fmla="*/ 0 h 24"/>
                <a:gd name="T10" fmla="*/ 259 w 152"/>
                <a:gd name="T11" fmla="*/ 8 h 24"/>
                <a:gd name="T12" fmla="*/ 246 w 152"/>
                <a:gd name="T13" fmla="*/ 9 h 24"/>
                <a:gd name="T14" fmla="*/ 196 w 152"/>
                <a:gd name="T15" fmla="*/ 12 h 24"/>
                <a:gd name="T16" fmla="*/ 154 w 152"/>
                <a:gd name="T17" fmla="*/ 9 h 24"/>
                <a:gd name="T18" fmla="*/ 154 w 152"/>
                <a:gd name="T19" fmla="*/ 9 h 24"/>
                <a:gd name="T20" fmla="*/ 111 w 152"/>
                <a:gd name="T21" fmla="*/ 9 h 24"/>
                <a:gd name="T22" fmla="*/ 3 w 152"/>
                <a:gd name="T23" fmla="*/ 22 h 24"/>
                <a:gd name="T24" fmla="*/ 0 w 152"/>
                <a:gd name="T25" fmla="*/ 26 h 24"/>
                <a:gd name="T26" fmla="*/ 5 w 152"/>
                <a:gd name="T27" fmla="*/ 26 h 24"/>
                <a:gd name="T28" fmla="*/ 5 w 152"/>
                <a:gd name="T29" fmla="*/ 26 h 24"/>
                <a:gd name="T30" fmla="*/ 45 w 152"/>
                <a:gd name="T31" fmla="*/ 26 h 24"/>
                <a:gd name="T32" fmla="*/ 157 w 152"/>
                <a:gd name="T33" fmla="*/ 43 h 24"/>
                <a:gd name="T34" fmla="*/ 252 w 152"/>
                <a:gd name="T35" fmla="*/ 57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2" h="24">
                  <a:moveTo>
                    <a:pt x="111" y="24"/>
                  </a:moveTo>
                  <a:lnTo>
                    <a:pt x="111" y="24"/>
                  </a:lnTo>
                  <a:cubicBezTo>
                    <a:pt x="129" y="24"/>
                    <a:pt x="143" y="20"/>
                    <a:pt x="149" y="14"/>
                  </a:cubicBezTo>
                  <a:cubicBezTo>
                    <a:pt x="151" y="12"/>
                    <a:pt x="152" y="9"/>
                    <a:pt x="151" y="7"/>
                  </a:cubicBezTo>
                  <a:cubicBezTo>
                    <a:pt x="151" y="2"/>
                    <a:pt x="149" y="0"/>
                    <a:pt x="142" y="0"/>
                  </a:cubicBezTo>
                  <a:cubicBezTo>
                    <a:pt x="136" y="0"/>
                    <a:pt x="127" y="1"/>
                    <a:pt x="114" y="3"/>
                  </a:cubicBezTo>
                  <a:cubicBezTo>
                    <a:pt x="112" y="3"/>
                    <a:pt x="110" y="3"/>
                    <a:pt x="108" y="4"/>
                  </a:cubicBezTo>
                  <a:cubicBezTo>
                    <a:pt x="102" y="4"/>
                    <a:pt x="95" y="5"/>
                    <a:pt x="86" y="5"/>
                  </a:cubicBezTo>
                  <a:cubicBezTo>
                    <a:pt x="81" y="5"/>
                    <a:pt x="75" y="5"/>
                    <a:pt x="68" y="4"/>
                  </a:cubicBezTo>
                  <a:cubicBezTo>
                    <a:pt x="62" y="4"/>
                    <a:pt x="55" y="4"/>
                    <a:pt x="49" y="4"/>
                  </a:cubicBezTo>
                  <a:cubicBezTo>
                    <a:pt x="35" y="4"/>
                    <a:pt x="17" y="5"/>
                    <a:pt x="1" y="9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9" y="11"/>
                    <a:pt x="15" y="11"/>
                    <a:pt x="20" y="11"/>
                  </a:cubicBezTo>
                  <a:cubicBezTo>
                    <a:pt x="41" y="11"/>
                    <a:pt x="55" y="14"/>
                    <a:pt x="69" y="18"/>
                  </a:cubicBezTo>
                  <a:cubicBezTo>
                    <a:pt x="82" y="21"/>
                    <a:pt x="94" y="24"/>
                    <a:pt x="111" y="2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09" name="Freeform 53"/>
            <p:cNvSpPr>
              <a:spLocks/>
            </p:cNvSpPr>
            <p:nvPr/>
          </p:nvSpPr>
          <p:spPr bwMode="auto">
            <a:xfrm>
              <a:off x="974" y="1282"/>
              <a:ext cx="229" cy="37"/>
            </a:xfrm>
            <a:custGeom>
              <a:avLst/>
              <a:gdLst>
                <a:gd name="T0" fmla="*/ 188 w 152"/>
                <a:gd name="T1" fmla="*/ 9 h 24"/>
                <a:gd name="T2" fmla="*/ 188 w 152"/>
                <a:gd name="T3" fmla="*/ 9 h 24"/>
                <a:gd name="T4" fmla="*/ 148 w 152"/>
                <a:gd name="T5" fmla="*/ 12 h 24"/>
                <a:gd name="T6" fmla="*/ 99 w 152"/>
                <a:gd name="T7" fmla="*/ 9 h 24"/>
                <a:gd name="T8" fmla="*/ 84 w 152"/>
                <a:gd name="T9" fmla="*/ 8 h 24"/>
                <a:gd name="T10" fmla="*/ 23 w 152"/>
                <a:gd name="T11" fmla="*/ 0 h 24"/>
                <a:gd name="T12" fmla="*/ 0 w 152"/>
                <a:gd name="T13" fmla="*/ 17 h 24"/>
                <a:gd name="T14" fmla="*/ 8 w 152"/>
                <a:gd name="T15" fmla="*/ 34 h 24"/>
                <a:gd name="T16" fmla="*/ 93 w 152"/>
                <a:gd name="T17" fmla="*/ 57 h 24"/>
                <a:gd name="T18" fmla="*/ 188 w 152"/>
                <a:gd name="T19" fmla="*/ 43 h 24"/>
                <a:gd name="T20" fmla="*/ 297 w 152"/>
                <a:gd name="T21" fmla="*/ 26 h 24"/>
                <a:gd name="T22" fmla="*/ 337 w 152"/>
                <a:gd name="T23" fmla="*/ 26 h 24"/>
                <a:gd name="T24" fmla="*/ 340 w 152"/>
                <a:gd name="T25" fmla="*/ 26 h 24"/>
                <a:gd name="T26" fmla="*/ 345 w 152"/>
                <a:gd name="T27" fmla="*/ 26 h 24"/>
                <a:gd name="T28" fmla="*/ 342 w 152"/>
                <a:gd name="T29" fmla="*/ 22 h 24"/>
                <a:gd name="T30" fmla="*/ 234 w 152"/>
                <a:gd name="T31" fmla="*/ 9 h 24"/>
                <a:gd name="T32" fmla="*/ 234 w 152"/>
                <a:gd name="T33" fmla="*/ 9 h 24"/>
                <a:gd name="T34" fmla="*/ 191 w 152"/>
                <a:gd name="T35" fmla="*/ 9 h 24"/>
                <a:gd name="T36" fmla="*/ 188 w 152"/>
                <a:gd name="T37" fmla="*/ 9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2" h="24">
                  <a:moveTo>
                    <a:pt x="83" y="4"/>
                  </a:moveTo>
                  <a:lnTo>
                    <a:pt x="83" y="4"/>
                  </a:lnTo>
                  <a:cubicBezTo>
                    <a:pt x="77" y="5"/>
                    <a:pt x="71" y="5"/>
                    <a:pt x="65" y="5"/>
                  </a:cubicBezTo>
                  <a:cubicBezTo>
                    <a:pt x="56" y="5"/>
                    <a:pt x="49" y="4"/>
                    <a:pt x="44" y="4"/>
                  </a:cubicBezTo>
                  <a:cubicBezTo>
                    <a:pt x="41" y="3"/>
                    <a:pt x="39" y="3"/>
                    <a:pt x="37" y="3"/>
                  </a:cubicBezTo>
                  <a:cubicBezTo>
                    <a:pt x="24" y="1"/>
                    <a:pt x="16" y="0"/>
                    <a:pt x="10" y="0"/>
                  </a:cubicBezTo>
                  <a:cubicBezTo>
                    <a:pt x="2" y="0"/>
                    <a:pt x="1" y="2"/>
                    <a:pt x="0" y="7"/>
                  </a:cubicBezTo>
                  <a:cubicBezTo>
                    <a:pt x="0" y="9"/>
                    <a:pt x="1" y="11"/>
                    <a:pt x="3" y="14"/>
                  </a:cubicBezTo>
                  <a:cubicBezTo>
                    <a:pt x="8" y="20"/>
                    <a:pt x="23" y="24"/>
                    <a:pt x="41" y="24"/>
                  </a:cubicBezTo>
                  <a:cubicBezTo>
                    <a:pt x="58" y="24"/>
                    <a:pt x="70" y="21"/>
                    <a:pt x="83" y="18"/>
                  </a:cubicBezTo>
                  <a:cubicBezTo>
                    <a:pt x="96" y="14"/>
                    <a:pt x="110" y="11"/>
                    <a:pt x="131" y="11"/>
                  </a:cubicBezTo>
                  <a:cubicBezTo>
                    <a:pt x="137" y="11"/>
                    <a:pt x="143" y="11"/>
                    <a:pt x="149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1" y="11"/>
                    <a:pt x="152" y="11"/>
                    <a:pt x="152" y="11"/>
                  </a:cubicBezTo>
                  <a:cubicBezTo>
                    <a:pt x="152" y="10"/>
                    <a:pt x="151" y="9"/>
                    <a:pt x="151" y="9"/>
                  </a:cubicBezTo>
                  <a:cubicBezTo>
                    <a:pt x="135" y="5"/>
                    <a:pt x="117" y="4"/>
                    <a:pt x="103" y="4"/>
                  </a:cubicBezTo>
                  <a:cubicBezTo>
                    <a:pt x="96" y="4"/>
                    <a:pt x="90" y="4"/>
                    <a:pt x="84" y="4"/>
                  </a:cubicBezTo>
                  <a:lnTo>
                    <a:pt x="83" y="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10" name="Freeform 54"/>
            <p:cNvSpPr>
              <a:spLocks/>
            </p:cNvSpPr>
            <p:nvPr/>
          </p:nvSpPr>
          <p:spPr bwMode="auto">
            <a:xfrm>
              <a:off x="2798" y="1952"/>
              <a:ext cx="885" cy="258"/>
            </a:xfrm>
            <a:custGeom>
              <a:avLst/>
              <a:gdLst>
                <a:gd name="T0" fmla="*/ 1280 w 587"/>
                <a:gd name="T1" fmla="*/ 56 h 169"/>
                <a:gd name="T2" fmla="*/ 1303 w 587"/>
                <a:gd name="T3" fmla="*/ 168 h 169"/>
                <a:gd name="T4" fmla="*/ 1123 w 587"/>
                <a:gd name="T5" fmla="*/ 221 h 169"/>
                <a:gd name="T6" fmla="*/ 1132 w 587"/>
                <a:gd name="T7" fmla="*/ 52 h 169"/>
                <a:gd name="T8" fmla="*/ 1089 w 587"/>
                <a:gd name="T9" fmla="*/ 221 h 169"/>
                <a:gd name="T10" fmla="*/ 939 w 587"/>
                <a:gd name="T11" fmla="*/ 310 h 169"/>
                <a:gd name="T12" fmla="*/ 977 w 587"/>
                <a:gd name="T13" fmla="*/ 128 h 169"/>
                <a:gd name="T14" fmla="*/ 807 w 587"/>
                <a:gd name="T15" fmla="*/ 180 h 169"/>
                <a:gd name="T16" fmla="*/ 731 w 587"/>
                <a:gd name="T17" fmla="*/ 173 h 169"/>
                <a:gd name="T18" fmla="*/ 478 w 587"/>
                <a:gd name="T19" fmla="*/ 110 h 169"/>
                <a:gd name="T20" fmla="*/ 666 w 587"/>
                <a:gd name="T21" fmla="*/ 49 h 169"/>
                <a:gd name="T22" fmla="*/ 779 w 587"/>
                <a:gd name="T23" fmla="*/ 105 h 169"/>
                <a:gd name="T24" fmla="*/ 832 w 587"/>
                <a:gd name="T25" fmla="*/ 85 h 169"/>
                <a:gd name="T26" fmla="*/ 443 w 587"/>
                <a:gd name="T27" fmla="*/ 111 h 169"/>
                <a:gd name="T28" fmla="*/ 748 w 587"/>
                <a:gd name="T29" fmla="*/ 208 h 169"/>
                <a:gd name="T30" fmla="*/ 796 w 587"/>
                <a:gd name="T31" fmla="*/ 264 h 169"/>
                <a:gd name="T32" fmla="*/ 482 w 587"/>
                <a:gd name="T33" fmla="*/ 289 h 169"/>
                <a:gd name="T34" fmla="*/ 448 w 587"/>
                <a:gd name="T35" fmla="*/ 292 h 169"/>
                <a:gd name="T36" fmla="*/ 460 w 587"/>
                <a:gd name="T37" fmla="*/ 340 h 169"/>
                <a:gd name="T38" fmla="*/ 350 w 587"/>
                <a:gd name="T39" fmla="*/ 287 h 169"/>
                <a:gd name="T40" fmla="*/ 371 w 587"/>
                <a:gd name="T41" fmla="*/ 128 h 169"/>
                <a:gd name="T42" fmla="*/ 179 w 587"/>
                <a:gd name="T43" fmla="*/ 189 h 169"/>
                <a:gd name="T44" fmla="*/ 103 w 587"/>
                <a:gd name="T45" fmla="*/ 0 h 169"/>
                <a:gd name="T46" fmla="*/ 0 w 587"/>
                <a:gd name="T47" fmla="*/ 67 h 169"/>
                <a:gd name="T48" fmla="*/ 98 w 587"/>
                <a:gd name="T49" fmla="*/ 32 h 169"/>
                <a:gd name="T50" fmla="*/ 116 w 587"/>
                <a:gd name="T51" fmla="*/ 333 h 169"/>
                <a:gd name="T52" fmla="*/ 152 w 587"/>
                <a:gd name="T53" fmla="*/ 342 h 169"/>
                <a:gd name="T54" fmla="*/ 314 w 587"/>
                <a:gd name="T55" fmla="*/ 101 h 169"/>
                <a:gd name="T56" fmla="*/ 326 w 587"/>
                <a:gd name="T57" fmla="*/ 217 h 169"/>
                <a:gd name="T58" fmla="*/ 398 w 587"/>
                <a:gd name="T59" fmla="*/ 394 h 169"/>
                <a:gd name="T60" fmla="*/ 568 w 587"/>
                <a:gd name="T61" fmla="*/ 394 h 169"/>
                <a:gd name="T62" fmla="*/ 841 w 587"/>
                <a:gd name="T63" fmla="*/ 238 h 169"/>
                <a:gd name="T64" fmla="*/ 825 w 587"/>
                <a:gd name="T65" fmla="*/ 198 h 169"/>
                <a:gd name="T66" fmla="*/ 888 w 587"/>
                <a:gd name="T67" fmla="*/ 98 h 169"/>
                <a:gd name="T68" fmla="*/ 945 w 587"/>
                <a:gd name="T69" fmla="*/ 128 h 169"/>
                <a:gd name="T70" fmla="*/ 908 w 587"/>
                <a:gd name="T71" fmla="*/ 310 h 169"/>
                <a:gd name="T72" fmla="*/ 1093 w 587"/>
                <a:gd name="T73" fmla="*/ 273 h 169"/>
                <a:gd name="T74" fmla="*/ 1334 w 587"/>
                <a:gd name="T75" fmla="*/ 159 h 1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7" h="169">
                  <a:moveTo>
                    <a:pt x="563" y="24"/>
                  </a:moveTo>
                  <a:lnTo>
                    <a:pt x="563" y="24"/>
                  </a:lnTo>
                  <a:cubicBezTo>
                    <a:pt x="559" y="24"/>
                    <a:pt x="555" y="27"/>
                    <a:pt x="555" y="32"/>
                  </a:cubicBezTo>
                  <a:cubicBezTo>
                    <a:pt x="555" y="39"/>
                    <a:pt x="573" y="43"/>
                    <a:pt x="573" y="72"/>
                  </a:cubicBezTo>
                  <a:cubicBezTo>
                    <a:pt x="573" y="94"/>
                    <a:pt x="555" y="149"/>
                    <a:pt x="527" y="149"/>
                  </a:cubicBezTo>
                  <a:cubicBezTo>
                    <a:pt x="502" y="149"/>
                    <a:pt x="494" y="115"/>
                    <a:pt x="494" y="95"/>
                  </a:cubicBezTo>
                  <a:cubicBezTo>
                    <a:pt x="494" y="74"/>
                    <a:pt x="507" y="55"/>
                    <a:pt x="507" y="34"/>
                  </a:cubicBezTo>
                  <a:cubicBezTo>
                    <a:pt x="507" y="28"/>
                    <a:pt x="504" y="22"/>
                    <a:pt x="498" y="22"/>
                  </a:cubicBezTo>
                  <a:cubicBezTo>
                    <a:pt x="481" y="22"/>
                    <a:pt x="478" y="67"/>
                    <a:pt x="478" y="79"/>
                  </a:cubicBezTo>
                  <a:cubicBezTo>
                    <a:pt x="478" y="84"/>
                    <a:pt x="479" y="90"/>
                    <a:pt x="479" y="95"/>
                  </a:cubicBezTo>
                  <a:cubicBezTo>
                    <a:pt x="471" y="109"/>
                    <a:pt x="445" y="154"/>
                    <a:pt x="425" y="154"/>
                  </a:cubicBezTo>
                  <a:cubicBezTo>
                    <a:pt x="415" y="154"/>
                    <a:pt x="413" y="141"/>
                    <a:pt x="413" y="133"/>
                  </a:cubicBezTo>
                  <a:cubicBezTo>
                    <a:pt x="413" y="119"/>
                    <a:pt x="417" y="107"/>
                    <a:pt x="421" y="94"/>
                  </a:cubicBezTo>
                  <a:cubicBezTo>
                    <a:pt x="425" y="81"/>
                    <a:pt x="430" y="68"/>
                    <a:pt x="430" y="55"/>
                  </a:cubicBezTo>
                  <a:cubicBezTo>
                    <a:pt x="430" y="38"/>
                    <a:pt x="420" y="27"/>
                    <a:pt x="403" y="27"/>
                  </a:cubicBezTo>
                  <a:cubicBezTo>
                    <a:pt x="376" y="27"/>
                    <a:pt x="355" y="51"/>
                    <a:pt x="355" y="77"/>
                  </a:cubicBezTo>
                  <a:cubicBezTo>
                    <a:pt x="355" y="80"/>
                    <a:pt x="357" y="83"/>
                    <a:pt x="360" y="84"/>
                  </a:cubicBezTo>
                  <a:cubicBezTo>
                    <a:pt x="349" y="77"/>
                    <a:pt x="332" y="75"/>
                    <a:pt x="322" y="74"/>
                  </a:cubicBezTo>
                  <a:cubicBezTo>
                    <a:pt x="302" y="73"/>
                    <a:pt x="283" y="73"/>
                    <a:pt x="263" y="70"/>
                  </a:cubicBezTo>
                  <a:cubicBezTo>
                    <a:pt x="253" y="69"/>
                    <a:pt x="210" y="60"/>
                    <a:pt x="210" y="47"/>
                  </a:cubicBezTo>
                  <a:cubicBezTo>
                    <a:pt x="210" y="42"/>
                    <a:pt x="215" y="39"/>
                    <a:pt x="218" y="37"/>
                  </a:cubicBezTo>
                  <a:cubicBezTo>
                    <a:pt x="238" y="26"/>
                    <a:pt x="271" y="21"/>
                    <a:pt x="293" y="21"/>
                  </a:cubicBezTo>
                  <a:cubicBezTo>
                    <a:pt x="308" y="21"/>
                    <a:pt x="339" y="24"/>
                    <a:pt x="348" y="36"/>
                  </a:cubicBezTo>
                  <a:cubicBezTo>
                    <a:pt x="346" y="39"/>
                    <a:pt x="343" y="42"/>
                    <a:pt x="343" y="45"/>
                  </a:cubicBezTo>
                  <a:cubicBezTo>
                    <a:pt x="343" y="50"/>
                    <a:pt x="346" y="52"/>
                    <a:pt x="350" y="52"/>
                  </a:cubicBezTo>
                  <a:cubicBezTo>
                    <a:pt x="357" y="52"/>
                    <a:pt x="366" y="44"/>
                    <a:pt x="366" y="37"/>
                  </a:cubicBezTo>
                  <a:cubicBezTo>
                    <a:pt x="366" y="13"/>
                    <a:pt x="314" y="8"/>
                    <a:pt x="297" y="8"/>
                  </a:cubicBezTo>
                  <a:cubicBezTo>
                    <a:pt x="274" y="8"/>
                    <a:pt x="195" y="16"/>
                    <a:pt x="195" y="48"/>
                  </a:cubicBezTo>
                  <a:cubicBezTo>
                    <a:pt x="195" y="59"/>
                    <a:pt x="207" y="68"/>
                    <a:pt x="217" y="72"/>
                  </a:cubicBezTo>
                  <a:cubicBezTo>
                    <a:pt x="252" y="88"/>
                    <a:pt x="291" y="84"/>
                    <a:pt x="329" y="89"/>
                  </a:cubicBezTo>
                  <a:cubicBezTo>
                    <a:pt x="337" y="90"/>
                    <a:pt x="354" y="95"/>
                    <a:pt x="354" y="105"/>
                  </a:cubicBezTo>
                  <a:cubicBezTo>
                    <a:pt x="354" y="108"/>
                    <a:pt x="352" y="111"/>
                    <a:pt x="350" y="113"/>
                  </a:cubicBezTo>
                  <a:cubicBezTo>
                    <a:pt x="330" y="137"/>
                    <a:pt x="283" y="154"/>
                    <a:pt x="253" y="154"/>
                  </a:cubicBezTo>
                  <a:cubicBezTo>
                    <a:pt x="233" y="154"/>
                    <a:pt x="212" y="146"/>
                    <a:pt x="212" y="124"/>
                  </a:cubicBezTo>
                  <a:cubicBezTo>
                    <a:pt x="212" y="119"/>
                    <a:pt x="211" y="113"/>
                    <a:pt x="205" y="113"/>
                  </a:cubicBezTo>
                  <a:cubicBezTo>
                    <a:pt x="199" y="113"/>
                    <a:pt x="197" y="120"/>
                    <a:pt x="197" y="125"/>
                  </a:cubicBezTo>
                  <a:cubicBezTo>
                    <a:pt x="197" y="133"/>
                    <a:pt x="200" y="140"/>
                    <a:pt x="204" y="146"/>
                  </a:cubicBezTo>
                  <a:cubicBezTo>
                    <a:pt x="203" y="146"/>
                    <a:pt x="203" y="146"/>
                    <a:pt x="202" y="146"/>
                  </a:cubicBezTo>
                  <a:cubicBezTo>
                    <a:pt x="197" y="146"/>
                    <a:pt x="189" y="154"/>
                    <a:pt x="178" y="154"/>
                  </a:cubicBezTo>
                  <a:cubicBezTo>
                    <a:pt x="161" y="154"/>
                    <a:pt x="154" y="139"/>
                    <a:pt x="154" y="123"/>
                  </a:cubicBezTo>
                  <a:cubicBezTo>
                    <a:pt x="154" y="112"/>
                    <a:pt x="156" y="101"/>
                    <a:pt x="158" y="89"/>
                  </a:cubicBezTo>
                  <a:cubicBezTo>
                    <a:pt x="161" y="78"/>
                    <a:pt x="163" y="67"/>
                    <a:pt x="163" y="55"/>
                  </a:cubicBezTo>
                  <a:cubicBezTo>
                    <a:pt x="163" y="42"/>
                    <a:pt x="156" y="27"/>
                    <a:pt x="141" y="27"/>
                  </a:cubicBezTo>
                  <a:cubicBezTo>
                    <a:pt x="116" y="27"/>
                    <a:pt x="91" y="61"/>
                    <a:pt x="79" y="81"/>
                  </a:cubicBezTo>
                  <a:cubicBezTo>
                    <a:pt x="80" y="70"/>
                    <a:pt x="82" y="59"/>
                    <a:pt x="82" y="48"/>
                  </a:cubicBezTo>
                  <a:cubicBezTo>
                    <a:pt x="82" y="25"/>
                    <a:pt x="71" y="0"/>
                    <a:pt x="45" y="0"/>
                  </a:cubicBezTo>
                  <a:cubicBezTo>
                    <a:pt x="29" y="0"/>
                    <a:pt x="10" y="12"/>
                    <a:pt x="2" y="24"/>
                  </a:cubicBezTo>
                  <a:cubicBezTo>
                    <a:pt x="1" y="26"/>
                    <a:pt x="0" y="27"/>
                    <a:pt x="0" y="29"/>
                  </a:cubicBezTo>
                  <a:cubicBezTo>
                    <a:pt x="0" y="33"/>
                    <a:pt x="3" y="36"/>
                    <a:pt x="6" y="36"/>
                  </a:cubicBezTo>
                  <a:cubicBezTo>
                    <a:pt x="14" y="36"/>
                    <a:pt x="22" y="14"/>
                    <a:pt x="43" y="14"/>
                  </a:cubicBezTo>
                  <a:cubicBezTo>
                    <a:pt x="62" y="14"/>
                    <a:pt x="67" y="38"/>
                    <a:pt x="67" y="53"/>
                  </a:cubicBezTo>
                  <a:cubicBezTo>
                    <a:pt x="67" y="85"/>
                    <a:pt x="51" y="117"/>
                    <a:pt x="51" y="143"/>
                  </a:cubicBezTo>
                  <a:cubicBezTo>
                    <a:pt x="51" y="147"/>
                    <a:pt x="53" y="155"/>
                    <a:pt x="59" y="155"/>
                  </a:cubicBezTo>
                  <a:cubicBezTo>
                    <a:pt x="63" y="155"/>
                    <a:pt x="66" y="151"/>
                    <a:pt x="67" y="147"/>
                  </a:cubicBezTo>
                  <a:cubicBezTo>
                    <a:pt x="70" y="138"/>
                    <a:pt x="70" y="129"/>
                    <a:pt x="74" y="119"/>
                  </a:cubicBezTo>
                  <a:cubicBezTo>
                    <a:pt x="82" y="100"/>
                    <a:pt x="113" y="43"/>
                    <a:pt x="138" y="43"/>
                  </a:cubicBezTo>
                  <a:cubicBezTo>
                    <a:pt x="146" y="43"/>
                    <a:pt x="147" y="51"/>
                    <a:pt x="147" y="57"/>
                  </a:cubicBezTo>
                  <a:cubicBezTo>
                    <a:pt x="147" y="69"/>
                    <a:pt x="145" y="81"/>
                    <a:pt x="143" y="93"/>
                  </a:cubicBezTo>
                  <a:cubicBezTo>
                    <a:pt x="141" y="104"/>
                    <a:pt x="139" y="116"/>
                    <a:pt x="139" y="128"/>
                  </a:cubicBezTo>
                  <a:cubicBezTo>
                    <a:pt x="139" y="150"/>
                    <a:pt x="151" y="169"/>
                    <a:pt x="175" y="169"/>
                  </a:cubicBezTo>
                  <a:cubicBezTo>
                    <a:pt x="183" y="169"/>
                    <a:pt x="207" y="163"/>
                    <a:pt x="208" y="152"/>
                  </a:cubicBezTo>
                  <a:cubicBezTo>
                    <a:pt x="218" y="163"/>
                    <a:pt x="234" y="169"/>
                    <a:pt x="250" y="169"/>
                  </a:cubicBezTo>
                  <a:cubicBezTo>
                    <a:pt x="289" y="169"/>
                    <a:pt x="340" y="147"/>
                    <a:pt x="364" y="116"/>
                  </a:cubicBezTo>
                  <a:cubicBezTo>
                    <a:pt x="368" y="112"/>
                    <a:pt x="370" y="107"/>
                    <a:pt x="370" y="102"/>
                  </a:cubicBezTo>
                  <a:cubicBezTo>
                    <a:pt x="370" y="94"/>
                    <a:pt x="366" y="89"/>
                    <a:pt x="360" y="85"/>
                  </a:cubicBezTo>
                  <a:cubicBezTo>
                    <a:pt x="361" y="85"/>
                    <a:pt x="362" y="85"/>
                    <a:pt x="363" y="85"/>
                  </a:cubicBezTo>
                  <a:cubicBezTo>
                    <a:pt x="367" y="85"/>
                    <a:pt x="371" y="81"/>
                    <a:pt x="371" y="77"/>
                  </a:cubicBezTo>
                  <a:cubicBezTo>
                    <a:pt x="371" y="60"/>
                    <a:pt x="376" y="49"/>
                    <a:pt x="391" y="42"/>
                  </a:cubicBezTo>
                  <a:cubicBezTo>
                    <a:pt x="394" y="41"/>
                    <a:pt x="397" y="40"/>
                    <a:pt x="400" y="40"/>
                  </a:cubicBezTo>
                  <a:cubicBezTo>
                    <a:pt x="409" y="40"/>
                    <a:pt x="416" y="47"/>
                    <a:pt x="416" y="55"/>
                  </a:cubicBezTo>
                  <a:cubicBezTo>
                    <a:pt x="416" y="68"/>
                    <a:pt x="411" y="81"/>
                    <a:pt x="407" y="94"/>
                  </a:cubicBezTo>
                  <a:cubicBezTo>
                    <a:pt x="403" y="107"/>
                    <a:pt x="399" y="120"/>
                    <a:pt x="399" y="133"/>
                  </a:cubicBezTo>
                  <a:cubicBezTo>
                    <a:pt x="399" y="149"/>
                    <a:pt x="406" y="169"/>
                    <a:pt x="425" y="169"/>
                  </a:cubicBezTo>
                  <a:cubicBezTo>
                    <a:pt x="444" y="169"/>
                    <a:pt x="471" y="132"/>
                    <a:pt x="481" y="117"/>
                  </a:cubicBezTo>
                  <a:cubicBezTo>
                    <a:pt x="486" y="137"/>
                    <a:pt x="499" y="164"/>
                    <a:pt x="524" y="164"/>
                  </a:cubicBezTo>
                  <a:cubicBezTo>
                    <a:pt x="562" y="164"/>
                    <a:pt x="587" y="101"/>
                    <a:pt x="587" y="68"/>
                  </a:cubicBezTo>
                  <a:cubicBezTo>
                    <a:pt x="587" y="55"/>
                    <a:pt x="581" y="24"/>
                    <a:pt x="563" y="2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11" name="Freeform 55"/>
            <p:cNvSpPr>
              <a:spLocks/>
            </p:cNvSpPr>
            <p:nvPr/>
          </p:nvSpPr>
          <p:spPr bwMode="auto">
            <a:xfrm>
              <a:off x="1758" y="1965"/>
              <a:ext cx="265" cy="245"/>
            </a:xfrm>
            <a:custGeom>
              <a:avLst/>
              <a:gdLst>
                <a:gd name="T0" fmla="*/ 288 w 176"/>
                <a:gd name="T1" fmla="*/ 152 h 161"/>
                <a:gd name="T2" fmla="*/ 288 w 176"/>
                <a:gd name="T3" fmla="*/ 152 h 161"/>
                <a:gd name="T4" fmla="*/ 157 w 176"/>
                <a:gd name="T5" fmla="*/ 143 h 161"/>
                <a:gd name="T6" fmla="*/ 36 w 176"/>
                <a:gd name="T7" fmla="*/ 90 h 161"/>
                <a:gd name="T8" fmla="*/ 54 w 176"/>
                <a:gd name="T9" fmla="*/ 67 h 161"/>
                <a:gd name="T10" fmla="*/ 224 w 176"/>
                <a:gd name="T11" fmla="*/ 30 h 161"/>
                <a:gd name="T12" fmla="*/ 346 w 176"/>
                <a:gd name="T13" fmla="*/ 65 h 161"/>
                <a:gd name="T14" fmla="*/ 336 w 176"/>
                <a:gd name="T15" fmla="*/ 85 h 161"/>
                <a:gd name="T16" fmla="*/ 354 w 176"/>
                <a:gd name="T17" fmla="*/ 102 h 161"/>
                <a:gd name="T18" fmla="*/ 387 w 176"/>
                <a:gd name="T19" fmla="*/ 67 h 161"/>
                <a:gd name="T20" fmla="*/ 232 w 176"/>
                <a:gd name="T21" fmla="*/ 0 h 161"/>
                <a:gd name="T22" fmla="*/ 0 w 176"/>
                <a:gd name="T23" fmla="*/ 93 h 161"/>
                <a:gd name="T24" fmla="*/ 50 w 176"/>
                <a:gd name="T25" fmla="*/ 148 h 161"/>
                <a:gd name="T26" fmla="*/ 304 w 176"/>
                <a:gd name="T27" fmla="*/ 187 h 161"/>
                <a:gd name="T28" fmla="*/ 360 w 176"/>
                <a:gd name="T29" fmla="*/ 225 h 161"/>
                <a:gd name="T30" fmla="*/ 351 w 176"/>
                <a:gd name="T31" fmla="*/ 243 h 161"/>
                <a:gd name="T32" fmla="*/ 131 w 176"/>
                <a:gd name="T33" fmla="*/ 338 h 161"/>
                <a:gd name="T34" fmla="*/ 39 w 176"/>
                <a:gd name="T35" fmla="*/ 269 h 161"/>
                <a:gd name="T36" fmla="*/ 26 w 176"/>
                <a:gd name="T37" fmla="*/ 243 h 161"/>
                <a:gd name="T38" fmla="*/ 8 w 176"/>
                <a:gd name="T39" fmla="*/ 271 h 161"/>
                <a:gd name="T40" fmla="*/ 126 w 176"/>
                <a:gd name="T41" fmla="*/ 373 h 161"/>
                <a:gd name="T42" fmla="*/ 385 w 176"/>
                <a:gd name="T43" fmla="*/ 250 h 161"/>
                <a:gd name="T44" fmla="*/ 399 w 176"/>
                <a:gd name="T45" fmla="*/ 218 h 161"/>
                <a:gd name="T46" fmla="*/ 288 w 176"/>
                <a:gd name="T47" fmla="*/ 152 h 1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6" h="161">
                  <a:moveTo>
                    <a:pt x="127" y="66"/>
                  </a:moveTo>
                  <a:lnTo>
                    <a:pt x="127" y="66"/>
                  </a:lnTo>
                  <a:cubicBezTo>
                    <a:pt x="107" y="65"/>
                    <a:pt x="88" y="65"/>
                    <a:pt x="69" y="62"/>
                  </a:cubicBezTo>
                  <a:cubicBezTo>
                    <a:pt x="58" y="61"/>
                    <a:pt x="16" y="52"/>
                    <a:pt x="16" y="39"/>
                  </a:cubicBezTo>
                  <a:cubicBezTo>
                    <a:pt x="16" y="34"/>
                    <a:pt x="21" y="31"/>
                    <a:pt x="24" y="29"/>
                  </a:cubicBezTo>
                  <a:cubicBezTo>
                    <a:pt x="43" y="18"/>
                    <a:pt x="77" y="13"/>
                    <a:pt x="99" y="13"/>
                  </a:cubicBezTo>
                  <a:cubicBezTo>
                    <a:pt x="113" y="13"/>
                    <a:pt x="144" y="16"/>
                    <a:pt x="153" y="28"/>
                  </a:cubicBezTo>
                  <a:cubicBezTo>
                    <a:pt x="151" y="31"/>
                    <a:pt x="148" y="34"/>
                    <a:pt x="148" y="37"/>
                  </a:cubicBezTo>
                  <a:cubicBezTo>
                    <a:pt x="148" y="42"/>
                    <a:pt x="152" y="44"/>
                    <a:pt x="156" y="44"/>
                  </a:cubicBezTo>
                  <a:cubicBezTo>
                    <a:pt x="163" y="44"/>
                    <a:pt x="171" y="36"/>
                    <a:pt x="171" y="29"/>
                  </a:cubicBezTo>
                  <a:cubicBezTo>
                    <a:pt x="171" y="5"/>
                    <a:pt x="119" y="0"/>
                    <a:pt x="102" y="0"/>
                  </a:cubicBezTo>
                  <a:cubicBezTo>
                    <a:pt x="79" y="0"/>
                    <a:pt x="0" y="8"/>
                    <a:pt x="0" y="40"/>
                  </a:cubicBezTo>
                  <a:cubicBezTo>
                    <a:pt x="0" y="51"/>
                    <a:pt x="13" y="60"/>
                    <a:pt x="22" y="64"/>
                  </a:cubicBezTo>
                  <a:cubicBezTo>
                    <a:pt x="57" y="80"/>
                    <a:pt x="97" y="76"/>
                    <a:pt x="134" y="81"/>
                  </a:cubicBezTo>
                  <a:cubicBezTo>
                    <a:pt x="142" y="82"/>
                    <a:pt x="159" y="87"/>
                    <a:pt x="159" y="97"/>
                  </a:cubicBezTo>
                  <a:cubicBezTo>
                    <a:pt x="159" y="100"/>
                    <a:pt x="157" y="103"/>
                    <a:pt x="155" y="105"/>
                  </a:cubicBezTo>
                  <a:cubicBezTo>
                    <a:pt x="135" y="129"/>
                    <a:pt x="88" y="146"/>
                    <a:pt x="58" y="146"/>
                  </a:cubicBezTo>
                  <a:cubicBezTo>
                    <a:pt x="39" y="146"/>
                    <a:pt x="17" y="138"/>
                    <a:pt x="17" y="116"/>
                  </a:cubicBezTo>
                  <a:cubicBezTo>
                    <a:pt x="17" y="111"/>
                    <a:pt x="17" y="105"/>
                    <a:pt x="11" y="105"/>
                  </a:cubicBezTo>
                  <a:cubicBezTo>
                    <a:pt x="5" y="105"/>
                    <a:pt x="3" y="112"/>
                    <a:pt x="3" y="117"/>
                  </a:cubicBezTo>
                  <a:cubicBezTo>
                    <a:pt x="3" y="146"/>
                    <a:pt x="29" y="161"/>
                    <a:pt x="56" y="161"/>
                  </a:cubicBezTo>
                  <a:cubicBezTo>
                    <a:pt x="94" y="161"/>
                    <a:pt x="146" y="139"/>
                    <a:pt x="170" y="108"/>
                  </a:cubicBezTo>
                  <a:cubicBezTo>
                    <a:pt x="173" y="104"/>
                    <a:pt x="176" y="99"/>
                    <a:pt x="176" y="94"/>
                  </a:cubicBezTo>
                  <a:cubicBezTo>
                    <a:pt x="176" y="72"/>
                    <a:pt x="143" y="68"/>
                    <a:pt x="127" y="6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12" name="Freeform 56"/>
            <p:cNvSpPr>
              <a:spLocks noEditPoints="1"/>
            </p:cNvSpPr>
            <p:nvPr/>
          </p:nvSpPr>
          <p:spPr bwMode="auto">
            <a:xfrm>
              <a:off x="835" y="1933"/>
              <a:ext cx="324" cy="266"/>
            </a:xfrm>
            <a:custGeom>
              <a:avLst/>
              <a:gdLst>
                <a:gd name="T0" fmla="*/ 467 w 215"/>
                <a:gd name="T1" fmla="*/ 178 h 175"/>
                <a:gd name="T2" fmla="*/ 467 w 215"/>
                <a:gd name="T3" fmla="*/ 178 h 175"/>
                <a:gd name="T4" fmla="*/ 488 w 215"/>
                <a:gd name="T5" fmla="*/ 119 h 175"/>
                <a:gd name="T6" fmla="*/ 354 w 215"/>
                <a:gd name="T7" fmla="*/ 5 h 175"/>
                <a:gd name="T8" fmla="*/ 288 w 215"/>
                <a:gd name="T9" fmla="*/ 0 h 175"/>
                <a:gd name="T10" fmla="*/ 21 w 215"/>
                <a:gd name="T11" fmla="*/ 81 h 175"/>
                <a:gd name="T12" fmla="*/ 0 w 215"/>
                <a:gd name="T13" fmla="*/ 119 h 175"/>
                <a:gd name="T14" fmla="*/ 66 w 215"/>
                <a:gd name="T15" fmla="*/ 160 h 175"/>
                <a:gd name="T16" fmla="*/ 93 w 215"/>
                <a:gd name="T17" fmla="*/ 146 h 175"/>
                <a:gd name="T18" fmla="*/ 35 w 215"/>
                <a:gd name="T19" fmla="*/ 112 h 175"/>
                <a:gd name="T20" fmla="*/ 54 w 215"/>
                <a:gd name="T21" fmla="*/ 93 h 175"/>
                <a:gd name="T22" fmla="*/ 161 w 215"/>
                <a:gd name="T23" fmla="*/ 44 h 175"/>
                <a:gd name="T24" fmla="*/ 161 w 215"/>
                <a:gd name="T25" fmla="*/ 49 h 175"/>
                <a:gd name="T26" fmla="*/ 149 w 215"/>
                <a:gd name="T27" fmla="*/ 187 h 175"/>
                <a:gd name="T28" fmla="*/ 99 w 215"/>
                <a:gd name="T29" fmla="*/ 226 h 175"/>
                <a:gd name="T30" fmla="*/ 143 w 215"/>
                <a:gd name="T31" fmla="*/ 268 h 175"/>
                <a:gd name="T32" fmla="*/ 136 w 215"/>
                <a:gd name="T33" fmla="*/ 369 h 175"/>
                <a:gd name="T34" fmla="*/ 154 w 215"/>
                <a:gd name="T35" fmla="*/ 404 h 175"/>
                <a:gd name="T36" fmla="*/ 173 w 215"/>
                <a:gd name="T37" fmla="*/ 378 h 175"/>
                <a:gd name="T38" fmla="*/ 178 w 215"/>
                <a:gd name="T39" fmla="*/ 280 h 175"/>
                <a:gd name="T40" fmla="*/ 237 w 215"/>
                <a:gd name="T41" fmla="*/ 284 h 175"/>
                <a:gd name="T42" fmla="*/ 467 w 215"/>
                <a:gd name="T43" fmla="*/ 178 h 175"/>
                <a:gd name="T44" fmla="*/ 145 w 215"/>
                <a:gd name="T45" fmla="*/ 234 h 175"/>
                <a:gd name="T46" fmla="*/ 145 w 215"/>
                <a:gd name="T47" fmla="*/ 234 h 175"/>
                <a:gd name="T48" fmla="*/ 131 w 215"/>
                <a:gd name="T49" fmla="*/ 223 h 175"/>
                <a:gd name="T50" fmla="*/ 145 w 215"/>
                <a:gd name="T51" fmla="*/ 219 h 175"/>
                <a:gd name="T52" fmla="*/ 145 w 215"/>
                <a:gd name="T53" fmla="*/ 234 h 175"/>
                <a:gd name="T54" fmla="*/ 252 w 215"/>
                <a:gd name="T55" fmla="*/ 252 h 175"/>
                <a:gd name="T56" fmla="*/ 252 w 215"/>
                <a:gd name="T57" fmla="*/ 252 h 175"/>
                <a:gd name="T58" fmla="*/ 178 w 215"/>
                <a:gd name="T59" fmla="*/ 240 h 175"/>
                <a:gd name="T60" fmla="*/ 179 w 215"/>
                <a:gd name="T61" fmla="*/ 217 h 175"/>
                <a:gd name="T62" fmla="*/ 211 w 215"/>
                <a:gd name="T63" fmla="*/ 222 h 175"/>
                <a:gd name="T64" fmla="*/ 229 w 215"/>
                <a:gd name="T65" fmla="*/ 210 h 175"/>
                <a:gd name="T66" fmla="*/ 184 w 215"/>
                <a:gd name="T67" fmla="*/ 187 h 175"/>
                <a:gd name="T68" fmla="*/ 193 w 215"/>
                <a:gd name="T69" fmla="*/ 67 h 175"/>
                <a:gd name="T70" fmla="*/ 188 w 215"/>
                <a:gd name="T71" fmla="*/ 40 h 175"/>
                <a:gd name="T72" fmla="*/ 288 w 215"/>
                <a:gd name="T73" fmla="*/ 27 h 175"/>
                <a:gd name="T74" fmla="*/ 454 w 215"/>
                <a:gd name="T75" fmla="*/ 120 h 175"/>
                <a:gd name="T76" fmla="*/ 252 w 215"/>
                <a:gd name="T77" fmla="*/ 252 h 1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5" h="175">
                  <a:moveTo>
                    <a:pt x="206" y="77"/>
                  </a:moveTo>
                  <a:lnTo>
                    <a:pt x="206" y="77"/>
                  </a:lnTo>
                  <a:cubicBezTo>
                    <a:pt x="211" y="69"/>
                    <a:pt x="215" y="60"/>
                    <a:pt x="215" y="51"/>
                  </a:cubicBezTo>
                  <a:cubicBezTo>
                    <a:pt x="215" y="21"/>
                    <a:pt x="182" y="5"/>
                    <a:pt x="156" y="2"/>
                  </a:cubicBezTo>
                  <a:cubicBezTo>
                    <a:pt x="146" y="0"/>
                    <a:pt x="137" y="0"/>
                    <a:pt x="127" y="0"/>
                  </a:cubicBezTo>
                  <a:cubicBezTo>
                    <a:pt x="87" y="0"/>
                    <a:pt x="41" y="11"/>
                    <a:pt x="9" y="35"/>
                  </a:cubicBezTo>
                  <a:cubicBezTo>
                    <a:pt x="4" y="39"/>
                    <a:pt x="0" y="44"/>
                    <a:pt x="0" y="51"/>
                  </a:cubicBezTo>
                  <a:cubicBezTo>
                    <a:pt x="0" y="64"/>
                    <a:pt x="19" y="69"/>
                    <a:pt x="29" y="69"/>
                  </a:cubicBezTo>
                  <a:cubicBezTo>
                    <a:pt x="33" y="69"/>
                    <a:pt x="41" y="68"/>
                    <a:pt x="41" y="63"/>
                  </a:cubicBezTo>
                  <a:cubicBezTo>
                    <a:pt x="41" y="53"/>
                    <a:pt x="18" y="56"/>
                    <a:pt x="15" y="49"/>
                  </a:cubicBezTo>
                  <a:cubicBezTo>
                    <a:pt x="15" y="47"/>
                    <a:pt x="22" y="42"/>
                    <a:pt x="24" y="40"/>
                  </a:cubicBezTo>
                  <a:cubicBezTo>
                    <a:pt x="36" y="31"/>
                    <a:pt x="53" y="24"/>
                    <a:pt x="71" y="19"/>
                  </a:cubicBezTo>
                  <a:lnTo>
                    <a:pt x="71" y="21"/>
                  </a:lnTo>
                  <a:cubicBezTo>
                    <a:pt x="71" y="42"/>
                    <a:pt x="68" y="61"/>
                    <a:pt x="66" y="81"/>
                  </a:cubicBezTo>
                  <a:cubicBezTo>
                    <a:pt x="57" y="83"/>
                    <a:pt x="44" y="87"/>
                    <a:pt x="44" y="98"/>
                  </a:cubicBezTo>
                  <a:cubicBezTo>
                    <a:pt x="44" y="108"/>
                    <a:pt x="56" y="113"/>
                    <a:pt x="63" y="116"/>
                  </a:cubicBezTo>
                  <a:cubicBezTo>
                    <a:pt x="62" y="131"/>
                    <a:pt x="60" y="145"/>
                    <a:pt x="60" y="160"/>
                  </a:cubicBezTo>
                  <a:cubicBezTo>
                    <a:pt x="60" y="166"/>
                    <a:pt x="61" y="175"/>
                    <a:pt x="68" y="175"/>
                  </a:cubicBezTo>
                  <a:cubicBezTo>
                    <a:pt x="75" y="175"/>
                    <a:pt x="76" y="169"/>
                    <a:pt x="76" y="164"/>
                  </a:cubicBezTo>
                  <a:cubicBezTo>
                    <a:pt x="76" y="149"/>
                    <a:pt x="75" y="135"/>
                    <a:pt x="78" y="121"/>
                  </a:cubicBezTo>
                  <a:cubicBezTo>
                    <a:pt x="86" y="122"/>
                    <a:pt x="95" y="123"/>
                    <a:pt x="104" y="123"/>
                  </a:cubicBezTo>
                  <a:cubicBezTo>
                    <a:pt x="141" y="123"/>
                    <a:pt x="185" y="109"/>
                    <a:pt x="206" y="77"/>
                  </a:cubicBezTo>
                  <a:close/>
                  <a:moveTo>
                    <a:pt x="64" y="101"/>
                  </a:moveTo>
                  <a:lnTo>
                    <a:pt x="64" y="101"/>
                  </a:lnTo>
                  <a:cubicBezTo>
                    <a:pt x="62" y="100"/>
                    <a:pt x="60" y="99"/>
                    <a:pt x="58" y="97"/>
                  </a:cubicBezTo>
                  <a:cubicBezTo>
                    <a:pt x="60" y="96"/>
                    <a:pt x="62" y="95"/>
                    <a:pt x="64" y="95"/>
                  </a:cubicBezTo>
                  <a:lnTo>
                    <a:pt x="64" y="101"/>
                  </a:lnTo>
                  <a:close/>
                  <a:moveTo>
                    <a:pt x="111" y="109"/>
                  </a:moveTo>
                  <a:lnTo>
                    <a:pt x="111" y="109"/>
                  </a:lnTo>
                  <a:cubicBezTo>
                    <a:pt x="100" y="109"/>
                    <a:pt x="89" y="108"/>
                    <a:pt x="78" y="104"/>
                  </a:cubicBezTo>
                  <a:cubicBezTo>
                    <a:pt x="78" y="101"/>
                    <a:pt x="79" y="98"/>
                    <a:pt x="79" y="94"/>
                  </a:cubicBezTo>
                  <a:cubicBezTo>
                    <a:pt x="84" y="95"/>
                    <a:pt x="88" y="96"/>
                    <a:pt x="93" y="96"/>
                  </a:cubicBezTo>
                  <a:cubicBezTo>
                    <a:pt x="97" y="96"/>
                    <a:pt x="101" y="95"/>
                    <a:pt x="101" y="91"/>
                  </a:cubicBezTo>
                  <a:cubicBezTo>
                    <a:pt x="101" y="84"/>
                    <a:pt x="86" y="81"/>
                    <a:pt x="81" y="81"/>
                  </a:cubicBezTo>
                  <a:cubicBezTo>
                    <a:pt x="82" y="64"/>
                    <a:pt x="85" y="46"/>
                    <a:pt x="85" y="29"/>
                  </a:cubicBezTo>
                  <a:cubicBezTo>
                    <a:pt x="85" y="26"/>
                    <a:pt x="85" y="20"/>
                    <a:pt x="83" y="17"/>
                  </a:cubicBezTo>
                  <a:lnTo>
                    <a:pt x="127" y="12"/>
                  </a:lnTo>
                  <a:cubicBezTo>
                    <a:pt x="152" y="12"/>
                    <a:pt x="200" y="19"/>
                    <a:pt x="200" y="52"/>
                  </a:cubicBezTo>
                  <a:cubicBezTo>
                    <a:pt x="200" y="90"/>
                    <a:pt x="142" y="109"/>
                    <a:pt x="111" y="10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13" name="Freeform 57"/>
            <p:cNvSpPr>
              <a:spLocks/>
            </p:cNvSpPr>
            <p:nvPr/>
          </p:nvSpPr>
          <p:spPr bwMode="auto">
            <a:xfrm>
              <a:off x="1480" y="2030"/>
              <a:ext cx="35" cy="41"/>
            </a:xfrm>
            <a:custGeom>
              <a:avLst/>
              <a:gdLst>
                <a:gd name="T0" fmla="*/ 18 w 23"/>
                <a:gd name="T1" fmla="*/ 62 h 27"/>
                <a:gd name="T2" fmla="*/ 18 w 23"/>
                <a:gd name="T3" fmla="*/ 62 h 27"/>
                <a:gd name="T4" fmla="*/ 53 w 23"/>
                <a:gd name="T5" fmla="*/ 26 h 27"/>
                <a:gd name="T6" fmla="*/ 32 w 23"/>
                <a:gd name="T7" fmla="*/ 0 h 27"/>
                <a:gd name="T8" fmla="*/ 0 w 23"/>
                <a:gd name="T9" fmla="*/ 44 h 27"/>
                <a:gd name="T10" fmla="*/ 18 w 23"/>
                <a:gd name="T11" fmla="*/ 62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7">
                  <a:moveTo>
                    <a:pt x="8" y="27"/>
                  </a:moveTo>
                  <a:lnTo>
                    <a:pt x="8" y="27"/>
                  </a:lnTo>
                  <a:cubicBezTo>
                    <a:pt x="17" y="27"/>
                    <a:pt x="23" y="19"/>
                    <a:pt x="23" y="11"/>
                  </a:cubicBezTo>
                  <a:cubicBezTo>
                    <a:pt x="23" y="6"/>
                    <a:pt x="20" y="0"/>
                    <a:pt x="14" y="0"/>
                  </a:cubicBezTo>
                  <a:cubicBezTo>
                    <a:pt x="4" y="0"/>
                    <a:pt x="0" y="11"/>
                    <a:pt x="0" y="19"/>
                  </a:cubicBezTo>
                  <a:cubicBezTo>
                    <a:pt x="0" y="24"/>
                    <a:pt x="4" y="27"/>
                    <a:pt x="8" y="2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14" name="Freeform 58"/>
            <p:cNvSpPr>
              <a:spLocks noEditPoints="1"/>
            </p:cNvSpPr>
            <p:nvPr/>
          </p:nvSpPr>
          <p:spPr bwMode="auto">
            <a:xfrm>
              <a:off x="1117" y="1971"/>
              <a:ext cx="559" cy="227"/>
            </a:xfrm>
            <a:custGeom>
              <a:avLst/>
              <a:gdLst>
                <a:gd name="T0" fmla="*/ 830 w 371"/>
                <a:gd name="T1" fmla="*/ 227 h 149"/>
                <a:gd name="T2" fmla="*/ 817 w 371"/>
                <a:gd name="T3" fmla="*/ 236 h 149"/>
                <a:gd name="T4" fmla="*/ 664 w 371"/>
                <a:gd name="T5" fmla="*/ 241 h 149"/>
                <a:gd name="T6" fmla="*/ 734 w 371"/>
                <a:gd name="T7" fmla="*/ 169 h 149"/>
                <a:gd name="T8" fmla="*/ 743 w 371"/>
                <a:gd name="T9" fmla="*/ 248 h 149"/>
                <a:gd name="T10" fmla="*/ 767 w 371"/>
                <a:gd name="T11" fmla="*/ 160 h 149"/>
                <a:gd name="T12" fmla="*/ 726 w 371"/>
                <a:gd name="T13" fmla="*/ 129 h 149"/>
                <a:gd name="T14" fmla="*/ 574 w 371"/>
                <a:gd name="T15" fmla="*/ 302 h 149"/>
                <a:gd name="T16" fmla="*/ 573 w 371"/>
                <a:gd name="T17" fmla="*/ 197 h 149"/>
                <a:gd name="T18" fmla="*/ 529 w 371"/>
                <a:gd name="T19" fmla="*/ 245 h 149"/>
                <a:gd name="T20" fmla="*/ 444 w 371"/>
                <a:gd name="T21" fmla="*/ 241 h 149"/>
                <a:gd name="T22" fmla="*/ 490 w 371"/>
                <a:gd name="T23" fmla="*/ 5 h 149"/>
                <a:gd name="T24" fmla="*/ 411 w 371"/>
                <a:gd name="T25" fmla="*/ 236 h 149"/>
                <a:gd name="T26" fmla="*/ 363 w 371"/>
                <a:gd name="T27" fmla="*/ 253 h 149"/>
                <a:gd name="T28" fmla="*/ 336 w 371"/>
                <a:gd name="T29" fmla="*/ 203 h 149"/>
                <a:gd name="T30" fmla="*/ 328 w 371"/>
                <a:gd name="T31" fmla="*/ 271 h 149"/>
                <a:gd name="T32" fmla="*/ 256 w 371"/>
                <a:gd name="T33" fmla="*/ 248 h 149"/>
                <a:gd name="T34" fmla="*/ 324 w 371"/>
                <a:gd name="T35" fmla="*/ 0 h 149"/>
                <a:gd name="T36" fmla="*/ 166 w 371"/>
                <a:gd name="T37" fmla="*/ 297 h 149"/>
                <a:gd name="T38" fmla="*/ 158 w 371"/>
                <a:gd name="T39" fmla="*/ 212 h 149"/>
                <a:gd name="T40" fmla="*/ 104 w 371"/>
                <a:gd name="T41" fmla="*/ 265 h 149"/>
                <a:gd name="T42" fmla="*/ 32 w 371"/>
                <a:gd name="T43" fmla="*/ 276 h 149"/>
                <a:gd name="T44" fmla="*/ 41 w 371"/>
                <a:gd name="T45" fmla="*/ 178 h 149"/>
                <a:gd name="T46" fmla="*/ 0 w 371"/>
                <a:gd name="T47" fmla="*/ 279 h 149"/>
                <a:gd name="T48" fmla="*/ 113 w 371"/>
                <a:gd name="T49" fmla="*/ 297 h 149"/>
                <a:gd name="T50" fmla="*/ 229 w 371"/>
                <a:gd name="T51" fmla="*/ 288 h 149"/>
                <a:gd name="T52" fmla="*/ 357 w 371"/>
                <a:gd name="T53" fmla="*/ 280 h 149"/>
                <a:gd name="T54" fmla="*/ 476 w 371"/>
                <a:gd name="T55" fmla="*/ 332 h 149"/>
                <a:gd name="T56" fmla="*/ 570 w 371"/>
                <a:gd name="T57" fmla="*/ 334 h 149"/>
                <a:gd name="T58" fmla="*/ 642 w 371"/>
                <a:gd name="T59" fmla="*/ 285 h 149"/>
                <a:gd name="T60" fmla="*/ 842 w 371"/>
                <a:gd name="T61" fmla="*/ 251 h 149"/>
                <a:gd name="T62" fmla="*/ 830 w 371"/>
                <a:gd name="T63" fmla="*/ 227 h 149"/>
                <a:gd name="T64" fmla="*/ 322 w 371"/>
                <a:gd name="T65" fmla="*/ 35 h 149"/>
                <a:gd name="T66" fmla="*/ 259 w 371"/>
                <a:gd name="T67" fmla="*/ 207 h 149"/>
                <a:gd name="T68" fmla="*/ 484 w 371"/>
                <a:gd name="T69" fmla="*/ 40 h 149"/>
                <a:gd name="T70" fmla="*/ 490 w 371"/>
                <a:gd name="T71" fmla="*/ 37 h 149"/>
                <a:gd name="T72" fmla="*/ 443 w 371"/>
                <a:gd name="T73" fmla="*/ 192 h 1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71" h="149">
                  <a:moveTo>
                    <a:pt x="366" y="98"/>
                  </a:moveTo>
                  <a:lnTo>
                    <a:pt x="366" y="98"/>
                  </a:lnTo>
                  <a:cubicBezTo>
                    <a:pt x="363" y="98"/>
                    <a:pt x="362" y="100"/>
                    <a:pt x="360" y="102"/>
                  </a:cubicBezTo>
                  <a:cubicBezTo>
                    <a:pt x="352" y="116"/>
                    <a:pt x="337" y="131"/>
                    <a:pt x="320" y="131"/>
                  </a:cubicBezTo>
                  <a:cubicBezTo>
                    <a:pt x="304" y="131"/>
                    <a:pt x="293" y="119"/>
                    <a:pt x="293" y="104"/>
                  </a:cubicBezTo>
                  <a:cubicBezTo>
                    <a:pt x="293" y="92"/>
                    <a:pt x="303" y="70"/>
                    <a:pt x="317" y="70"/>
                  </a:cubicBezTo>
                  <a:cubicBezTo>
                    <a:pt x="320" y="70"/>
                    <a:pt x="321" y="71"/>
                    <a:pt x="323" y="73"/>
                  </a:cubicBezTo>
                  <a:cubicBezTo>
                    <a:pt x="321" y="79"/>
                    <a:pt x="320" y="85"/>
                    <a:pt x="320" y="91"/>
                  </a:cubicBezTo>
                  <a:cubicBezTo>
                    <a:pt x="320" y="96"/>
                    <a:pt x="320" y="107"/>
                    <a:pt x="327" y="107"/>
                  </a:cubicBezTo>
                  <a:cubicBezTo>
                    <a:pt x="337" y="107"/>
                    <a:pt x="339" y="86"/>
                    <a:pt x="339" y="79"/>
                  </a:cubicBezTo>
                  <a:cubicBezTo>
                    <a:pt x="339" y="76"/>
                    <a:pt x="339" y="72"/>
                    <a:pt x="338" y="69"/>
                  </a:cubicBezTo>
                  <a:cubicBezTo>
                    <a:pt x="338" y="65"/>
                    <a:pt x="337" y="61"/>
                    <a:pt x="332" y="61"/>
                  </a:cubicBezTo>
                  <a:cubicBezTo>
                    <a:pt x="329" y="58"/>
                    <a:pt x="324" y="56"/>
                    <a:pt x="320" y="56"/>
                  </a:cubicBezTo>
                  <a:cubicBezTo>
                    <a:pt x="298" y="56"/>
                    <a:pt x="280" y="83"/>
                    <a:pt x="279" y="104"/>
                  </a:cubicBezTo>
                  <a:cubicBezTo>
                    <a:pt x="274" y="113"/>
                    <a:pt x="263" y="130"/>
                    <a:pt x="253" y="130"/>
                  </a:cubicBezTo>
                  <a:cubicBezTo>
                    <a:pt x="247" y="130"/>
                    <a:pt x="247" y="123"/>
                    <a:pt x="247" y="118"/>
                  </a:cubicBezTo>
                  <a:cubicBezTo>
                    <a:pt x="247" y="107"/>
                    <a:pt x="252" y="93"/>
                    <a:pt x="252" y="85"/>
                  </a:cubicBezTo>
                  <a:cubicBezTo>
                    <a:pt x="252" y="81"/>
                    <a:pt x="249" y="78"/>
                    <a:pt x="245" y="78"/>
                  </a:cubicBezTo>
                  <a:cubicBezTo>
                    <a:pt x="237" y="78"/>
                    <a:pt x="234" y="94"/>
                    <a:pt x="233" y="106"/>
                  </a:cubicBezTo>
                  <a:cubicBezTo>
                    <a:pt x="228" y="115"/>
                    <a:pt x="224" y="130"/>
                    <a:pt x="213" y="130"/>
                  </a:cubicBezTo>
                  <a:cubicBezTo>
                    <a:pt x="202" y="130"/>
                    <a:pt x="197" y="112"/>
                    <a:pt x="196" y="104"/>
                  </a:cubicBezTo>
                  <a:cubicBezTo>
                    <a:pt x="212" y="83"/>
                    <a:pt x="231" y="48"/>
                    <a:pt x="231" y="21"/>
                  </a:cubicBezTo>
                  <a:cubicBezTo>
                    <a:pt x="231" y="13"/>
                    <a:pt x="226" y="2"/>
                    <a:pt x="216" y="2"/>
                  </a:cubicBezTo>
                  <a:cubicBezTo>
                    <a:pt x="191" y="2"/>
                    <a:pt x="181" y="75"/>
                    <a:pt x="181" y="94"/>
                  </a:cubicBezTo>
                  <a:cubicBezTo>
                    <a:pt x="181" y="97"/>
                    <a:pt x="181" y="99"/>
                    <a:pt x="181" y="102"/>
                  </a:cubicBezTo>
                  <a:cubicBezTo>
                    <a:pt x="177" y="105"/>
                    <a:pt x="173" y="110"/>
                    <a:pt x="163" y="110"/>
                  </a:cubicBezTo>
                  <a:cubicBezTo>
                    <a:pt x="162" y="110"/>
                    <a:pt x="161" y="110"/>
                    <a:pt x="160" y="109"/>
                  </a:cubicBezTo>
                  <a:cubicBezTo>
                    <a:pt x="161" y="107"/>
                    <a:pt x="161" y="104"/>
                    <a:pt x="161" y="102"/>
                  </a:cubicBezTo>
                  <a:cubicBezTo>
                    <a:pt x="161" y="94"/>
                    <a:pt x="156" y="87"/>
                    <a:pt x="148" y="87"/>
                  </a:cubicBezTo>
                  <a:cubicBezTo>
                    <a:pt x="142" y="87"/>
                    <a:pt x="136" y="93"/>
                    <a:pt x="136" y="98"/>
                  </a:cubicBezTo>
                  <a:cubicBezTo>
                    <a:pt x="136" y="106"/>
                    <a:pt x="139" y="113"/>
                    <a:pt x="145" y="117"/>
                  </a:cubicBezTo>
                  <a:cubicBezTo>
                    <a:pt x="142" y="124"/>
                    <a:pt x="134" y="135"/>
                    <a:pt x="126" y="135"/>
                  </a:cubicBezTo>
                  <a:cubicBezTo>
                    <a:pt x="116" y="135"/>
                    <a:pt x="113" y="115"/>
                    <a:pt x="113" y="107"/>
                  </a:cubicBezTo>
                  <a:cubicBezTo>
                    <a:pt x="133" y="88"/>
                    <a:pt x="160" y="55"/>
                    <a:pt x="160" y="25"/>
                  </a:cubicBezTo>
                  <a:cubicBezTo>
                    <a:pt x="160" y="15"/>
                    <a:pt x="156" y="0"/>
                    <a:pt x="143" y="0"/>
                  </a:cubicBezTo>
                  <a:cubicBezTo>
                    <a:pt x="116" y="0"/>
                    <a:pt x="100" y="81"/>
                    <a:pt x="99" y="105"/>
                  </a:cubicBezTo>
                  <a:cubicBezTo>
                    <a:pt x="93" y="113"/>
                    <a:pt x="86" y="128"/>
                    <a:pt x="73" y="128"/>
                  </a:cubicBezTo>
                  <a:cubicBezTo>
                    <a:pt x="66" y="128"/>
                    <a:pt x="62" y="120"/>
                    <a:pt x="61" y="113"/>
                  </a:cubicBezTo>
                  <a:cubicBezTo>
                    <a:pt x="63" y="107"/>
                    <a:pt x="70" y="101"/>
                    <a:pt x="70" y="91"/>
                  </a:cubicBezTo>
                  <a:cubicBezTo>
                    <a:pt x="70" y="86"/>
                    <a:pt x="67" y="81"/>
                    <a:pt x="62" y="81"/>
                  </a:cubicBezTo>
                  <a:cubicBezTo>
                    <a:pt x="51" y="81"/>
                    <a:pt x="47" y="106"/>
                    <a:pt x="46" y="114"/>
                  </a:cubicBezTo>
                  <a:cubicBezTo>
                    <a:pt x="42" y="120"/>
                    <a:pt x="30" y="132"/>
                    <a:pt x="22" y="132"/>
                  </a:cubicBezTo>
                  <a:cubicBezTo>
                    <a:pt x="15" y="132"/>
                    <a:pt x="14" y="124"/>
                    <a:pt x="14" y="119"/>
                  </a:cubicBezTo>
                  <a:cubicBezTo>
                    <a:pt x="14" y="103"/>
                    <a:pt x="25" y="91"/>
                    <a:pt x="25" y="84"/>
                  </a:cubicBezTo>
                  <a:cubicBezTo>
                    <a:pt x="25" y="80"/>
                    <a:pt x="22" y="77"/>
                    <a:pt x="18" y="77"/>
                  </a:cubicBezTo>
                  <a:cubicBezTo>
                    <a:pt x="15" y="77"/>
                    <a:pt x="12" y="79"/>
                    <a:pt x="10" y="81"/>
                  </a:cubicBezTo>
                  <a:cubicBezTo>
                    <a:pt x="5" y="91"/>
                    <a:pt x="0" y="109"/>
                    <a:pt x="0" y="120"/>
                  </a:cubicBezTo>
                  <a:cubicBezTo>
                    <a:pt x="0" y="132"/>
                    <a:pt x="4" y="146"/>
                    <a:pt x="19" y="146"/>
                  </a:cubicBezTo>
                  <a:cubicBezTo>
                    <a:pt x="31" y="146"/>
                    <a:pt x="42" y="136"/>
                    <a:pt x="50" y="128"/>
                  </a:cubicBezTo>
                  <a:cubicBezTo>
                    <a:pt x="55" y="136"/>
                    <a:pt x="64" y="143"/>
                    <a:pt x="73" y="143"/>
                  </a:cubicBezTo>
                  <a:cubicBezTo>
                    <a:pt x="83" y="143"/>
                    <a:pt x="93" y="134"/>
                    <a:pt x="101" y="124"/>
                  </a:cubicBezTo>
                  <a:cubicBezTo>
                    <a:pt x="103" y="137"/>
                    <a:pt x="110" y="149"/>
                    <a:pt x="124" y="149"/>
                  </a:cubicBezTo>
                  <a:cubicBezTo>
                    <a:pt x="140" y="149"/>
                    <a:pt x="151" y="135"/>
                    <a:pt x="157" y="121"/>
                  </a:cubicBezTo>
                  <a:cubicBezTo>
                    <a:pt x="166" y="123"/>
                    <a:pt x="176" y="121"/>
                    <a:pt x="183" y="116"/>
                  </a:cubicBezTo>
                  <a:cubicBezTo>
                    <a:pt x="187" y="130"/>
                    <a:pt x="194" y="143"/>
                    <a:pt x="210" y="143"/>
                  </a:cubicBezTo>
                  <a:cubicBezTo>
                    <a:pt x="219" y="143"/>
                    <a:pt x="227" y="138"/>
                    <a:pt x="234" y="131"/>
                  </a:cubicBezTo>
                  <a:cubicBezTo>
                    <a:pt x="236" y="138"/>
                    <a:pt x="241" y="144"/>
                    <a:pt x="251" y="144"/>
                  </a:cubicBezTo>
                  <a:cubicBezTo>
                    <a:pt x="256" y="144"/>
                    <a:pt x="262" y="142"/>
                    <a:pt x="267" y="138"/>
                  </a:cubicBezTo>
                  <a:cubicBezTo>
                    <a:pt x="271" y="135"/>
                    <a:pt x="277" y="129"/>
                    <a:pt x="283" y="123"/>
                  </a:cubicBezTo>
                  <a:cubicBezTo>
                    <a:pt x="289" y="135"/>
                    <a:pt x="301" y="144"/>
                    <a:pt x="317" y="144"/>
                  </a:cubicBezTo>
                  <a:cubicBezTo>
                    <a:pt x="338" y="144"/>
                    <a:pt x="363" y="127"/>
                    <a:pt x="371" y="108"/>
                  </a:cubicBezTo>
                  <a:cubicBezTo>
                    <a:pt x="371" y="107"/>
                    <a:pt x="371" y="105"/>
                    <a:pt x="371" y="104"/>
                  </a:cubicBezTo>
                  <a:cubicBezTo>
                    <a:pt x="371" y="101"/>
                    <a:pt x="369" y="98"/>
                    <a:pt x="366" y="98"/>
                  </a:cubicBezTo>
                  <a:close/>
                  <a:moveTo>
                    <a:pt x="142" y="15"/>
                  </a:moveTo>
                  <a:lnTo>
                    <a:pt x="142" y="15"/>
                  </a:lnTo>
                  <a:cubicBezTo>
                    <a:pt x="146" y="15"/>
                    <a:pt x="146" y="23"/>
                    <a:pt x="146" y="26"/>
                  </a:cubicBezTo>
                  <a:cubicBezTo>
                    <a:pt x="146" y="49"/>
                    <a:pt x="129" y="74"/>
                    <a:pt x="114" y="89"/>
                  </a:cubicBezTo>
                  <a:cubicBezTo>
                    <a:pt x="117" y="72"/>
                    <a:pt x="128" y="24"/>
                    <a:pt x="142" y="15"/>
                  </a:cubicBezTo>
                  <a:close/>
                  <a:moveTo>
                    <a:pt x="213" y="17"/>
                  </a:moveTo>
                  <a:lnTo>
                    <a:pt x="213" y="17"/>
                  </a:lnTo>
                  <a:cubicBezTo>
                    <a:pt x="214" y="17"/>
                    <a:pt x="215" y="16"/>
                    <a:pt x="216" y="16"/>
                  </a:cubicBezTo>
                  <a:cubicBezTo>
                    <a:pt x="218" y="18"/>
                    <a:pt x="218" y="21"/>
                    <a:pt x="218" y="24"/>
                  </a:cubicBezTo>
                  <a:cubicBezTo>
                    <a:pt x="218" y="42"/>
                    <a:pt x="204" y="69"/>
                    <a:pt x="195" y="83"/>
                  </a:cubicBezTo>
                  <a:cubicBezTo>
                    <a:pt x="195" y="67"/>
                    <a:pt x="200" y="29"/>
                    <a:pt x="213" y="1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15" name="Freeform 59"/>
            <p:cNvSpPr>
              <a:spLocks noEditPoints="1"/>
            </p:cNvSpPr>
            <p:nvPr/>
          </p:nvSpPr>
          <p:spPr bwMode="auto">
            <a:xfrm>
              <a:off x="2032" y="1954"/>
              <a:ext cx="707" cy="256"/>
            </a:xfrm>
            <a:custGeom>
              <a:avLst/>
              <a:gdLst>
                <a:gd name="T0" fmla="*/ 1054 w 469"/>
                <a:gd name="T1" fmla="*/ 251 h 168"/>
                <a:gd name="T2" fmla="*/ 1013 w 469"/>
                <a:gd name="T3" fmla="*/ 300 h 168"/>
                <a:gd name="T4" fmla="*/ 962 w 469"/>
                <a:gd name="T5" fmla="*/ 169 h 168"/>
                <a:gd name="T6" fmla="*/ 914 w 469"/>
                <a:gd name="T7" fmla="*/ 207 h 168"/>
                <a:gd name="T8" fmla="*/ 901 w 469"/>
                <a:gd name="T9" fmla="*/ 262 h 168"/>
                <a:gd name="T10" fmla="*/ 811 w 469"/>
                <a:gd name="T11" fmla="*/ 267 h 168"/>
                <a:gd name="T12" fmla="*/ 856 w 469"/>
                <a:gd name="T13" fmla="*/ 30 h 168"/>
                <a:gd name="T14" fmla="*/ 778 w 469"/>
                <a:gd name="T15" fmla="*/ 265 h 168"/>
                <a:gd name="T16" fmla="*/ 740 w 469"/>
                <a:gd name="T17" fmla="*/ 267 h 168"/>
                <a:gd name="T18" fmla="*/ 668 w 469"/>
                <a:gd name="T19" fmla="*/ 200 h 168"/>
                <a:gd name="T20" fmla="*/ 534 w 469"/>
                <a:gd name="T21" fmla="*/ 283 h 168"/>
                <a:gd name="T22" fmla="*/ 497 w 469"/>
                <a:gd name="T23" fmla="*/ 212 h 168"/>
                <a:gd name="T24" fmla="*/ 366 w 469"/>
                <a:gd name="T25" fmla="*/ 267 h 168"/>
                <a:gd name="T26" fmla="*/ 268 w 469"/>
                <a:gd name="T27" fmla="*/ 221 h 168"/>
                <a:gd name="T28" fmla="*/ 214 w 469"/>
                <a:gd name="T29" fmla="*/ 241 h 168"/>
                <a:gd name="T30" fmla="*/ 273 w 469"/>
                <a:gd name="T31" fmla="*/ 0 h 168"/>
                <a:gd name="T32" fmla="*/ 93 w 469"/>
                <a:gd name="T33" fmla="*/ 329 h 168"/>
                <a:gd name="T34" fmla="*/ 86 w 469"/>
                <a:gd name="T35" fmla="*/ 187 h 168"/>
                <a:gd name="T36" fmla="*/ 90 w 469"/>
                <a:gd name="T37" fmla="*/ 236 h 168"/>
                <a:gd name="T38" fmla="*/ 136 w 469"/>
                <a:gd name="T39" fmla="*/ 209 h 168"/>
                <a:gd name="T40" fmla="*/ 121 w 469"/>
                <a:gd name="T41" fmla="*/ 168 h 168"/>
                <a:gd name="T42" fmla="*/ 0 w 469"/>
                <a:gd name="T43" fmla="*/ 271 h 168"/>
                <a:gd name="T44" fmla="*/ 182 w 469"/>
                <a:gd name="T45" fmla="*/ 315 h 168"/>
                <a:gd name="T46" fmla="*/ 175 w 469"/>
                <a:gd name="T47" fmla="*/ 372 h 168"/>
                <a:gd name="T48" fmla="*/ 210 w 469"/>
                <a:gd name="T49" fmla="*/ 363 h 168"/>
                <a:gd name="T50" fmla="*/ 318 w 469"/>
                <a:gd name="T51" fmla="*/ 344 h 168"/>
                <a:gd name="T52" fmla="*/ 430 w 469"/>
                <a:gd name="T53" fmla="*/ 369 h 168"/>
                <a:gd name="T54" fmla="*/ 565 w 469"/>
                <a:gd name="T55" fmla="*/ 305 h 168"/>
                <a:gd name="T56" fmla="*/ 727 w 469"/>
                <a:gd name="T57" fmla="*/ 314 h 168"/>
                <a:gd name="T58" fmla="*/ 843 w 469"/>
                <a:gd name="T59" fmla="*/ 358 h 168"/>
                <a:gd name="T60" fmla="*/ 939 w 469"/>
                <a:gd name="T61" fmla="*/ 251 h 168"/>
                <a:gd name="T62" fmla="*/ 984 w 469"/>
                <a:gd name="T63" fmla="*/ 325 h 168"/>
                <a:gd name="T64" fmla="*/ 914 w 469"/>
                <a:gd name="T65" fmla="*/ 328 h 168"/>
                <a:gd name="T66" fmla="*/ 953 w 469"/>
                <a:gd name="T67" fmla="*/ 373 h 168"/>
                <a:gd name="T68" fmla="*/ 1066 w 469"/>
                <a:gd name="T69" fmla="*/ 262 h 168"/>
                <a:gd name="T70" fmla="*/ 268 w 469"/>
                <a:gd name="T71" fmla="*/ 32 h 168"/>
                <a:gd name="T72" fmla="*/ 270 w 469"/>
                <a:gd name="T73" fmla="*/ 56 h 168"/>
                <a:gd name="T74" fmla="*/ 268 w 469"/>
                <a:gd name="T75" fmla="*/ 32 h 168"/>
                <a:gd name="T76" fmla="*/ 434 w 469"/>
                <a:gd name="T77" fmla="*/ 341 h 168"/>
                <a:gd name="T78" fmla="*/ 457 w 469"/>
                <a:gd name="T79" fmla="*/ 230 h 168"/>
                <a:gd name="T80" fmla="*/ 491 w 469"/>
                <a:gd name="T81" fmla="*/ 302 h 168"/>
                <a:gd name="T82" fmla="*/ 502 w 469"/>
                <a:gd name="T83" fmla="*/ 276 h 168"/>
                <a:gd name="T84" fmla="*/ 482 w 469"/>
                <a:gd name="T85" fmla="*/ 244 h 168"/>
                <a:gd name="T86" fmla="*/ 505 w 469"/>
                <a:gd name="T87" fmla="*/ 265 h 168"/>
                <a:gd name="T88" fmla="*/ 641 w 469"/>
                <a:gd name="T89" fmla="*/ 341 h 168"/>
                <a:gd name="T90" fmla="*/ 600 w 469"/>
                <a:gd name="T91" fmla="*/ 296 h 168"/>
                <a:gd name="T92" fmla="*/ 659 w 469"/>
                <a:gd name="T93" fmla="*/ 244 h 168"/>
                <a:gd name="T94" fmla="*/ 641 w 469"/>
                <a:gd name="T95" fmla="*/ 341 h 168"/>
                <a:gd name="T96" fmla="*/ 709 w 469"/>
                <a:gd name="T97" fmla="*/ 276 h 168"/>
                <a:gd name="T98" fmla="*/ 690 w 469"/>
                <a:gd name="T99" fmla="*/ 232 h 168"/>
                <a:gd name="T100" fmla="*/ 709 w 469"/>
                <a:gd name="T101" fmla="*/ 276 h 168"/>
                <a:gd name="T102" fmla="*/ 850 w 469"/>
                <a:gd name="T103" fmla="*/ 66 h 168"/>
                <a:gd name="T104" fmla="*/ 861 w 469"/>
                <a:gd name="T105" fmla="*/ 81 h 168"/>
                <a:gd name="T106" fmla="*/ 850 w 469"/>
                <a:gd name="T107" fmla="*/ 66 h 1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9" h="168">
                  <a:moveTo>
                    <a:pt x="464" y="108"/>
                  </a:moveTo>
                  <a:lnTo>
                    <a:pt x="464" y="108"/>
                  </a:lnTo>
                  <a:cubicBezTo>
                    <a:pt x="462" y="108"/>
                    <a:pt x="460" y="109"/>
                    <a:pt x="459" y="111"/>
                  </a:cubicBezTo>
                  <a:cubicBezTo>
                    <a:pt x="456" y="118"/>
                    <a:pt x="452" y="123"/>
                    <a:pt x="446" y="129"/>
                  </a:cubicBezTo>
                  <a:cubicBezTo>
                    <a:pt x="443" y="115"/>
                    <a:pt x="428" y="103"/>
                    <a:pt x="419" y="94"/>
                  </a:cubicBezTo>
                  <a:cubicBezTo>
                    <a:pt x="421" y="88"/>
                    <a:pt x="423" y="80"/>
                    <a:pt x="423" y="73"/>
                  </a:cubicBezTo>
                  <a:cubicBezTo>
                    <a:pt x="423" y="69"/>
                    <a:pt x="422" y="65"/>
                    <a:pt x="417" y="65"/>
                  </a:cubicBezTo>
                  <a:cubicBezTo>
                    <a:pt x="408" y="65"/>
                    <a:pt x="402" y="81"/>
                    <a:pt x="402" y="89"/>
                  </a:cubicBezTo>
                  <a:cubicBezTo>
                    <a:pt x="402" y="92"/>
                    <a:pt x="402" y="95"/>
                    <a:pt x="403" y="98"/>
                  </a:cubicBezTo>
                  <a:cubicBezTo>
                    <a:pt x="401" y="103"/>
                    <a:pt x="398" y="108"/>
                    <a:pt x="397" y="113"/>
                  </a:cubicBezTo>
                  <a:cubicBezTo>
                    <a:pt x="391" y="121"/>
                    <a:pt x="387" y="141"/>
                    <a:pt x="374" y="141"/>
                  </a:cubicBezTo>
                  <a:cubicBezTo>
                    <a:pt x="363" y="141"/>
                    <a:pt x="358" y="123"/>
                    <a:pt x="357" y="115"/>
                  </a:cubicBezTo>
                  <a:cubicBezTo>
                    <a:pt x="373" y="94"/>
                    <a:pt x="392" y="59"/>
                    <a:pt x="392" y="32"/>
                  </a:cubicBezTo>
                  <a:cubicBezTo>
                    <a:pt x="392" y="24"/>
                    <a:pt x="388" y="13"/>
                    <a:pt x="377" y="13"/>
                  </a:cubicBezTo>
                  <a:cubicBezTo>
                    <a:pt x="352" y="13"/>
                    <a:pt x="342" y="86"/>
                    <a:pt x="342" y="105"/>
                  </a:cubicBezTo>
                  <a:cubicBezTo>
                    <a:pt x="342" y="108"/>
                    <a:pt x="342" y="111"/>
                    <a:pt x="342" y="114"/>
                  </a:cubicBezTo>
                  <a:cubicBezTo>
                    <a:pt x="339" y="118"/>
                    <a:pt x="334" y="122"/>
                    <a:pt x="325" y="122"/>
                  </a:cubicBezTo>
                  <a:cubicBezTo>
                    <a:pt x="326" y="120"/>
                    <a:pt x="326" y="118"/>
                    <a:pt x="326" y="115"/>
                  </a:cubicBezTo>
                  <a:cubicBezTo>
                    <a:pt x="326" y="106"/>
                    <a:pt x="320" y="90"/>
                    <a:pt x="309" y="91"/>
                  </a:cubicBezTo>
                  <a:cubicBezTo>
                    <a:pt x="307" y="86"/>
                    <a:pt x="298" y="86"/>
                    <a:pt x="294" y="86"/>
                  </a:cubicBezTo>
                  <a:cubicBezTo>
                    <a:pt x="276" y="86"/>
                    <a:pt x="258" y="98"/>
                    <a:pt x="252" y="114"/>
                  </a:cubicBezTo>
                  <a:cubicBezTo>
                    <a:pt x="248" y="118"/>
                    <a:pt x="243" y="122"/>
                    <a:pt x="235" y="122"/>
                  </a:cubicBezTo>
                  <a:cubicBezTo>
                    <a:pt x="235" y="120"/>
                    <a:pt x="235" y="118"/>
                    <a:pt x="235" y="115"/>
                  </a:cubicBezTo>
                  <a:cubicBezTo>
                    <a:pt x="235" y="106"/>
                    <a:pt x="230" y="90"/>
                    <a:pt x="219" y="91"/>
                  </a:cubicBezTo>
                  <a:cubicBezTo>
                    <a:pt x="216" y="86"/>
                    <a:pt x="208" y="86"/>
                    <a:pt x="203" y="86"/>
                  </a:cubicBezTo>
                  <a:cubicBezTo>
                    <a:pt x="185" y="86"/>
                    <a:pt x="167" y="98"/>
                    <a:pt x="161" y="115"/>
                  </a:cubicBezTo>
                  <a:cubicBezTo>
                    <a:pt x="156" y="122"/>
                    <a:pt x="152" y="134"/>
                    <a:pt x="141" y="134"/>
                  </a:cubicBezTo>
                  <a:cubicBezTo>
                    <a:pt x="128" y="134"/>
                    <a:pt x="139" y="95"/>
                    <a:pt x="118" y="95"/>
                  </a:cubicBezTo>
                  <a:cubicBezTo>
                    <a:pt x="108" y="95"/>
                    <a:pt x="98" y="111"/>
                    <a:pt x="93" y="118"/>
                  </a:cubicBezTo>
                  <a:lnTo>
                    <a:pt x="94" y="104"/>
                  </a:lnTo>
                  <a:cubicBezTo>
                    <a:pt x="115" y="82"/>
                    <a:pt x="133" y="51"/>
                    <a:pt x="133" y="21"/>
                  </a:cubicBezTo>
                  <a:cubicBezTo>
                    <a:pt x="133" y="12"/>
                    <a:pt x="131" y="0"/>
                    <a:pt x="120" y="0"/>
                  </a:cubicBezTo>
                  <a:cubicBezTo>
                    <a:pt x="90" y="0"/>
                    <a:pt x="82" y="81"/>
                    <a:pt x="80" y="114"/>
                  </a:cubicBezTo>
                  <a:cubicBezTo>
                    <a:pt x="72" y="128"/>
                    <a:pt x="57" y="142"/>
                    <a:pt x="41" y="142"/>
                  </a:cubicBezTo>
                  <a:cubicBezTo>
                    <a:pt x="25" y="142"/>
                    <a:pt x="14" y="130"/>
                    <a:pt x="14" y="115"/>
                  </a:cubicBezTo>
                  <a:cubicBezTo>
                    <a:pt x="14" y="103"/>
                    <a:pt x="24" y="81"/>
                    <a:pt x="38" y="81"/>
                  </a:cubicBezTo>
                  <a:cubicBezTo>
                    <a:pt x="40" y="81"/>
                    <a:pt x="42" y="82"/>
                    <a:pt x="44" y="84"/>
                  </a:cubicBezTo>
                  <a:cubicBezTo>
                    <a:pt x="41" y="90"/>
                    <a:pt x="40" y="96"/>
                    <a:pt x="40" y="102"/>
                  </a:cubicBezTo>
                  <a:cubicBezTo>
                    <a:pt x="40" y="107"/>
                    <a:pt x="41" y="118"/>
                    <a:pt x="48" y="118"/>
                  </a:cubicBezTo>
                  <a:cubicBezTo>
                    <a:pt x="58" y="118"/>
                    <a:pt x="60" y="97"/>
                    <a:pt x="60" y="90"/>
                  </a:cubicBezTo>
                  <a:cubicBezTo>
                    <a:pt x="60" y="87"/>
                    <a:pt x="60" y="83"/>
                    <a:pt x="58" y="80"/>
                  </a:cubicBezTo>
                  <a:cubicBezTo>
                    <a:pt x="59" y="76"/>
                    <a:pt x="57" y="72"/>
                    <a:pt x="53" y="72"/>
                  </a:cubicBezTo>
                  <a:cubicBezTo>
                    <a:pt x="50" y="69"/>
                    <a:pt x="45" y="67"/>
                    <a:pt x="41" y="67"/>
                  </a:cubicBezTo>
                  <a:cubicBezTo>
                    <a:pt x="18" y="67"/>
                    <a:pt x="0" y="96"/>
                    <a:pt x="0" y="117"/>
                  </a:cubicBezTo>
                  <a:cubicBezTo>
                    <a:pt x="0" y="139"/>
                    <a:pt x="16" y="155"/>
                    <a:pt x="38" y="155"/>
                  </a:cubicBezTo>
                  <a:cubicBezTo>
                    <a:pt x="52" y="155"/>
                    <a:pt x="68" y="147"/>
                    <a:pt x="80" y="136"/>
                  </a:cubicBezTo>
                  <a:cubicBezTo>
                    <a:pt x="79" y="143"/>
                    <a:pt x="79" y="151"/>
                    <a:pt x="77" y="158"/>
                  </a:cubicBezTo>
                  <a:cubicBezTo>
                    <a:pt x="77" y="159"/>
                    <a:pt x="77" y="160"/>
                    <a:pt x="77" y="160"/>
                  </a:cubicBezTo>
                  <a:cubicBezTo>
                    <a:pt x="77" y="164"/>
                    <a:pt x="80" y="168"/>
                    <a:pt x="83" y="168"/>
                  </a:cubicBezTo>
                  <a:cubicBezTo>
                    <a:pt x="90" y="168"/>
                    <a:pt x="91" y="162"/>
                    <a:pt x="92" y="156"/>
                  </a:cubicBezTo>
                  <a:cubicBezTo>
                    <a:pt x="95" y="144"/>
                    <a:pt x="105" y="115"/>
                    <a:pt x="116" y="110"/>
                  </a:cubicBezTo>
                  <a:cubicBezTo>
                    <a:pt x="123" y="123"/>
                    <a:pt x="117" y="148"/>
                    <a:pt x="140" y="148"/>
                  </a:cubicBezTo>
                  <a:cubicBezTo>
                    <a:pt x="146" y="148"/>
                    <a:pt x="154" y="144"/>
                    <a:pt x="160" y="138"/>
                  </a:cubicBezTo>
                  <a:cubicBezTo>
                    <a:pt x="164" y="150"/>
                    <a:pt x="175" y="159"/>
                    <a:pt x="189" y="159"/>
                  </a:cubicBezTo>
                  <a:cubicBezTo>
                    <a:pt x="205" y="159"/>
                    <a:pt x="222" y="149"/>
                    <a:pt x="230" y="135"/>
                  </a:cubicBezTo>
                  <a:cubicBezTo>
                    <a:pt x="235" y="135"/>
                    <a:pt x="242" y="134"/>
                    <a:pt x="249" y="131"/>
                  </a:cubicBezTo>
                  <a:cubicBezTo>
                    <a:pt x="251" y="147"/>
                    <a:pt x="263" y="159"/>
                    <a:pt x="279" y="159"/>
                  </a:cubicBezTo>
                  <a:cubicBezTo>
                    <a:pt x="295" y="159"/>
                    <a:pt x="313" y="149"/>
                    <a:pt x="320" y="135"/>
                  </a:cubicBezTo>
                  <a:cubicBezTo>
                    <a:pt x="327" y="135"/>
                    <a:pt x="337" y="133"/>
                    <a:pt x="345" y="128"/>
                  </a:cubicBezTo>
                  <a:cubicBezTo>
                    <a:pt x="348" y="142"/>
                    <a:pt x="356" y="154"/>
                    <a:pt x="371" y="154"/>
                  </a:cubicBezTo>
                  <a:cubicBezTo>
                    <a:pt x="387" y="154"/>
                    <a:pt x="404" y="135"/>
                    <a:pt x="406" y="119"/>
                  </a:cubicBezTo>
                  <a:cubicBezTo>
                    <a:pt x="409" y="116"/>
                    <a:pt x="411" y="111"/>
                    <a:pt x="413" y="108"/>
                  </a:cubicBezTo>
                  <a:cubicBezTo>
                    <a:pt x="419" y="114"/>
                    <a:pt x="434" y="125"/>
                    <a:pt x="434" y="134"/>
                  </a:cubicBezTo>
                  <a:cubicBezTo>
                    <a:pt x="434" y="136"/>
                    <a:pt x="433" y="138"/>
                    <a:pt x="433" y="140"/>
                  </a:cubicBezTo>
                  <a:cubicBezTo>
                    <a:pt x="428" y="143"/>
                    <a:pt x="422" y="145"/>
                    <a:pt x="417" y="145"/>
                  </a:cubicBezTo>
                  <a:cubicBezTo>
                    <a:pt x="410" y="145"/>
                    <a:pt x="406" y="141"/>
                    <a:pt x="402" y="141"/>
                  </a:cubicBezTo>
                  <a:cubicBezTo>
                    <a:pt x="399" y="141"/>
                    <a:pt x="397" y="143"/>
                    <a:pt x="397" y="147"/>
                  </a:cubicBezTo>
                  <a:cubicBezTo>
                    <a:pt x="397" y="156"/>
                    <a:pt x="411" y="161"/>
                    <a:pt x="419" y="161"/>
                  </a:cubicBezTo>
                  <a:cubicBezTo>
                    <a:pt x="428" y="161"/>
                    <a:pt x="439" y="154"/>
                    <a:pt x="444" y="146"/>
                  </a:cubicBezTo>
                  <a:cubicBezTo>
                    <a:pt x="452" y="141"/>
                    <a:pt x="469" y="123"/>
                    <a:pt x="469" y="113"/>
                  </a:cubicBezTo>
                  <a:cubicBezTo>
                    <a:pt x="469" y="110"/>
                    <a:pt x="467" y="108"/>
                    <a:pt x="464" y="108"/>
                  </a:cubicBezTo>
                  <a:close/>
                  <a:moveTo>
                    <a:pt x="118" y="14"/>
                  </a:moveTo>
                  <a:lnTo>
                    <a:pt x="118" y="14"/>
                  </a:lnTo>
                  <a:cubicBezTo>
                    <a:pt x="119" y="17"/>
                    <a:pt x="119" y="21"/>
                    <a:pt x="119" y="24"/>
                  </a:cubicBezTo>
                  <a:cubicBezTo>
                    <a:pt x="119" y="46"/>
                    <a:pt x="107" y="70"/>
                    <a:pt x="95" y="86"/>
                  </a:cubicBezTo>
                  <a:cubicBezTo>
                    <a:pt x="97" y="69"/>
                    <a:pt x="106" y="25"/>
                    <a:pt x="118" y="14"/>
                  </a:cubicBezTo>
                  <a:close/>
                  <a:moveTo>
                    <a:pt x="191" y="147"/>
                  </a:moveTo>
                  <a:lnTo>
                    <a:pt x="191" y="147"/>
                  </a:lnTo>
                  <a:cubicBezTo>
                    <a:pt x="180" y="147"/>
                    <a:pt x="173" y="137"/>
                    <a:pt x="173" y="127"/>
                  </a:cubicBezTo>
                  <a:cubicBezTo>
                    <a:pt x="173" y="111"/>
                    <a:pt x="185" y="100"/>
                    <a:pt x="201" y="99"/>
                  </a:cubicBezTo>
                  <a:cubicBezTo>
                    <a:pt x="200" y="101"/>
                    <a:pt x="200" y="103"/>
                    <a:pt x="200" y="105"/>
                  </a:cubicBezTo>
                  <a:cubicBezTo>
                    <a:pt x="200" y="116"/>
                    <a:pt x="208" y="125"/>
                    <a:pt x="216" y="130"/>
                  </a:cubicBezTo>
                  <a:cubicBezTo>
                    <a:pt x="211" y="139"/>
                    <a:pt x="201" y="147"/>
                    <a:pt x="191" y="147"/>
                  </a:cubicBezTo>
                  <a:close/>
                  <a:moveTo>
                    <a:pt x="221" y="119"/>
                  </a:moveTo>
                  <a:lnTo>
                    <a:pt x="221" y="119"/>
                  </a:lnTo>
                  <a:cubicBezTo>
                    <a:pt x="216" y="116"/>
                    <a:pt x="212" y="111"/>
                    <a:pt x="212" y="105"/>
                  </a:cubicBezTo>
                  <a:cubicBezTo>
                    <a:pt x="212" y="103"/>
                    <a:pt x="212" y="100"/>
                    <a:pt x="213" y="100"/>
                  </a:cubicBezTo>
                  <a:cubicBezTo>
                    <a:pt x="218" y="100"/>
                    <a:pt x="222" y="111"/>
                    <a:pt x="222" y="114"/>
                  </a:cubicBezTo>
                  <a:cubicBezTo>
                    <a:pt x="222" y="116"/>
                    <a:pt x="222" y="117"/>
                    <a:pt x="221" y="119"/>
                  </a:cubicBezTo>
                  <a:close/>
                  <a:moveTo>
                    <a:pt x="282" y="147"/>
                  </a:moveTo>
                  <a:lnTo>
                    <a:pt x="282" y="147"/>
                  </a:lnTo>
                  <a:cubicBezTo>
                    <a:pt x="271" y="147"/>
                    <a:pt x="264" y="137"/>
                    <a:pt x="264" y="127"/>
                  </a:cubicBezTo>
                  <a:cubicBezTo>
                    <a:pt x="264" y="111"/>
                    <a:pt x="276" y="100"/>
                    <a:pt x="291" y="99"/>
                  </a:cubicBezTo>
                  <a:cubicBezTo>
                    <a:pt x="291" y="101"/>
                    <a:pt x="290" y="103"/>
                    <a:pt x="290" y="105"/>
                  </a:cubicBezTo>
                  <a:cubicBezTo>
                    <a:pt x="290" y="116"/>
                    <a:pt x="298" y="125"/>
                    <a:pt x="307" y="130"/>
                  </a:cubicBezTo>
                  <a:cubicBezTo>
                    <a:pt x="302" y="139"/>
                    <a:pt x="292" y="147"/>
                    <a:pt x="282" y="147"/>
                  </a:cubicBezTo>
                  <a:close/>
                  <a:moveTo>
                    <a:pt x="312" y="119"/>
                  </a:moveTo>
                  <a:lnTo>
                    <a:pt x="312" y="119"/>
                  </a:lnTo>
                  <a:cubicBezTo>
                    <a:pt x="307" y="116"/>
                    <a:pt x="302" y="111"/>
                    <a:pt x="302" y="105"/>
                  </a:cubicBezTo>
                  <a:cubicBezTo>
                    <a:pt x="302" y="103"/>
                    <a:pt x="302" y="100"/>
                    <a:pt x="304" y="100"/>
                  </a:cubicBezTo>
                  <a:cubicBezTo>
                    <a:pt x="309" y="100"/>
                    <a:pt x="312" y="111"/>
                    <a:pt x="312" y="114"/>
                  </a:cubicBezTo>
                  <a:cubicBezTo>
                    <a:pt x="312" y="116"/>
                    <a:pt x="312" y="117"/>
                    <a:pt x="312" y="119"/>
                  </a:cubicBezTo>
                  <a:close/>
                  <a:moveTo>
                    <a:pt x="374" y="28"/>
                  </a:moveTo>
                  <a:lnTo>
                    <a:pt x="374" y="28"/>
                  </a:lnTo>
                  <a:cubicBezTo>
                    <a:pt x="375" y="28"/>
                    <a:pt x="376" y="27"/>
                    <a:pt x="377" y="27"/>
                  </a:cubicBezTo>
                  <a:cubicBezTo>
                    <a:pt x="379" y="29"/>
                    <a:pt x="379" y="32"/>
                    <a:pt x="379" y="35"/>
                  </a:cubicBezTo>
                  <a:cubicBezTo>
                    <a:pt x="379" y="53"/>
                    <a:pt x="365" y="80"/>
                    <a:pt x="356" y="94"/>
                  </a:cubicBezTo>
                  <a:cubicBezTo>
                    <a:pt x="357" y="78"/>
                    <a:pt x="361" y="40"/>
                    <a:pt x="374" y="2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3850" y="323850"/>
            <a:ext cx="8496300" cy="4932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075" name="Rectangle 24"/>
          <p:cNvSpPr>
            <a:spLocks noChangeArrowheads="1"/>
          </p:cNvSpPr>
          <p:nvPr/>
        </p:nvSpPr>
        <p:spPr bwMode="auto">
          <a:xfrm>
            <a:off x="323850" y="5364163"/>
            <a:ext cx="8496300" cy="971550"/>
          </a:xfrm>
          <a:prstGeom prst="rect">
            <a:avLst/>
          </a:prstGeom>
          <a:solidFill>
            <a:srgbClr val="394A58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 tIns="108000" rIns="18000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altLang="en-US" sz="1300">
              <a:solidFill>
                <a:srgbClr val="415968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/>
                <a:gridCol w="1730052"/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PUBLIC SCHOOLS NSW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3079" name="Group 3"/>
          <p:cNvGrpSpPr>
            <a:grpSpLocks noChangeAspect="1"/>
          </p:cNvGrpSpPr>
          <p:nvPr userDrawn="1"/>
        </p:nvGrpSpPr>
        <p:grpSpPr bwMode="auto">
          <a:xfrm>
            <a:off x="307975" y="292100"/>
            <a:ext cx="2532063" cy="1465263"/>
            <a:chOff x="552" y="567"/>
            <a:chExt cx="3401" cy="1969"/>
          </a:xfrm>
        </p:grpSpPr>
        <p:sp>
          <p:nvSpPr>
            <p:cNvPr id="3080" name="AutoShape 2"/>
            <p:cNvSpPr>
              <a:spLocks noChangeAspect="1" noChangeArrowheads="1" noTextEdit="1"/>
            </p:cNvSpPr>
            <p:nvPr/>
          </p:nvSpPr>
          <p:spPr bwMode="auto">
            <a:xfrm>
              <a:off x="552" y="567"/>
              <a:ext cx="3401" cy="1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1718" y="912"/>
              <a:ext cx="15" cy="783"/>
            </a:xfrm>
            <a:custGeom>
              <a:avLst/>
              <a:gdLst>
                <a:gd name="T0" fmla="*/ 12 w 10"/>
                <a:gd name="T1" fmla="*/ 0 h 514"/>
                <a:gd name="T2" fmla="*/ 12 w 10"/>
                <a:gd name="T3" fmla="*/ 0 h 514"/>
                <a:gd name="T4" fmla="*/ 0 w 10"/>
                <a:gd name="T5" fmla="*/ 12 h 514"/>
                <a:gd name="T6" fmla="*/ 0 w 10"/>
                <a:gd name="T7" fmla="*/ 1181 h 514"/>
                <a:gd name="T8" fmla="*/ 12 w 10"/>
                <a:gd name="T9" fmla="*/ 1193 h 514"/>
                <a:gd name="T10" fmla="*/ 23 w 10"/>
                <a:gd name="T11" fmla="*/ 1181 h 514"/>
                <a:gd name="T12" fmla="*/ 23 w 10"/>
                <a:gd name="T13" fmla="*/ 12 h 514"/>
                <a:gd name="T14" fmla="*/ 12 w 10"/>
                <a:gd name="T15" fmla="*/ 0 h 5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514">
                  <a:moveTo>
                    <a:pt x="5" y="0"/>
                  </a:moveTo>
                  <a:lnTo>
                    <a:pt x="5" y="0"/>
                  </a:lnTo>
                  <a:cubicBezTo>
                    <a:pt x="2" y="0"/>
                    <a:pt x="0" y="2"/>
                    <a:pt x="0" y="5"/>
                  </a:cubicBezTo>
                  <a:lnTo>
                    <a:pt x="0" y="509"/>
                  </a:lnTo>
                  <a:cubicBezTo>
                    <a:pt x="0" y="512"/>
                    <a:pt x="2" y="514"/>
                    <a:pt x="5" y="514"/>
                  </a:cubicBezTo>
                  <a:cubicBezTo>
                    <a:pt x="8" y="514"/>
                    <a:pt x="10" y="512"/>
                    <a:pt x="10" y="509"/>
                  </a:cubicBezTo>
                  <a:lnTo>
                    <a:pt x="10" y="5"/>
                  </a:ln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auto">
            <a:xfrm>
              <a:off x="1840" y="1195"/>
              <a:ext cx="156" cy="211"/>
            </a:xfrm>
            <a:custGeom>
              <a:avLst/>
              <a:gdLst>
                <a:gd name="T0" fmla="*/ 236 w 103"/>
                <a:gd name="T1" fmla="*/ 274 h 138"/>
                <a:gd name="T2" fmla="*/ 236 w 103"/>
                <a:gd name="T3" fmla="*/ 274 h 138"/>
                <a:gd name="T4" fmla="*/ 55 w 103"/>
                <a:gd name="T5" fmla="*/ 274 h 138"/>
                <a:gd name="T6" fmla="*/ 55 w 103"/>
                <a:gd name="T7" fmla="*/ 187 h 138"/>
                <a:gd name="T8" fmla="*/ 214 w 103"/>
                <a:gd name="T9" fmla="*/ 187 h 138"/>
                <a:gd name="T10" fmla="*/ 214 w 103"/>
                <a:gd name="T11" fmla="*/ 136 h 138"/>
                <a:gd name="T12" fmla="*/ 55 w 103"/>
                <a:gd name="T13" fmla="*/ 136 h 138"/>
                <a:gd name="T14" fmla="*/ 55 w 103"/>
                <a:gd name="T15" fmla="*/ 52 h 138"/>
                <a:gd name="T16" fmla="*/ 233 w 103"/>
                <a:gd name="T17" fmla="*/ 52 h 138"/>
                <a:gd name="T18" fmla="*/ 233 w 103"/>
                <a:gd name="T19" fmla="*/ 0 h 138"/>
                <a:gd name="T20" fmla="*/ 0 w 103"/>
                <a:gd name="T21" fmla="*/ 0 h 138"/>
                <a:gd name="T22" fmla="*/ 0 w 103"/>
                <a:gd name="T23" fmla="*/ 323 h 138"/>
                <a:gd name="T24" fmla="*/ 236 w 103"/>
                <a:gd name="T25" fmla="*/ 323 h 138"/>
                <a:gd name="T26" fmla="*/ 236 w 103"/>
                <a:gd name="T27" fmla="*/ 274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3" h="138">
                  <a:moveTo>
                    <a:pt x="103" y="117"/>
                  </a:moveTo>
                  <a:lnTo>
                    <a:pt x="103" y="117"/>
                  </a:lnTo>
                  <a:lnTo>
                    <a:pt x="24" y="117"/>
                  </a:lnTo>
                  <a:lnTo>
                    <a:pt x="24" y="80"/>
                  </a:lnTo>
                  <a:lnTo>
                    <a:pt x="93" y="80"/>
                  </a:lnTo>
                  <a:lnTo>
                    <a:pt x="93" y="58"/>
                  </a:lnTo>
                  <a:lnTo>
                    <a:pt x="24" y="58"/>
                  </a:lnTo>
                  <a:lnTo>
                    <a:pt x="24" y="22"/>
                  </a:lnTo>
                  <a:lnTo>
                    <a:pt x="102" y="22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38"/>
                  </a:lnTo>
                  <a:lnTo>
                    <a:pt x="103" y="138"/>
                  </a:lnTo>
                  <a:lnTo>
                    <a:pt x="103" y="11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83" name="Freeform 5"/>
            <p:cNvSpPr>
              <a:spLocks noEditPoints="1"/>
            </p:cNvSpPr>
            <p:nvPr/>
          </p:nvSpPr>
          <p:spPr bwMode="auto">
            <a:xfrm>
              <a:off x="2014" y="1186"/>
              <a:ext cx="161" cy="224"/>
            </a:xfrm>
            <a:custGeom>
              <a:avLst/>
              <a:gdLst>
                <a:gd name="T0" fmla="*/ 108 w 107"/>
                <a:gd name="T1" fmla="*/ 341 h 147"/>
                <a:gd name="T2" fmla="*/ 108 w 107"/>
                <a:gd name="T3" fmla="*/ 341 h 147"/>
                <a:gd name="T4" fmla="*/ 190 w 107"/>
                <a:gd name="T5" fmla="*/ 296 h 147"/>
                <a:gd name="T6" fmla="*/ 190 w 107"/>
                <a:gd name="T7" fmla="*/ 334 h 147"/>
                <a:gd name="T8" fmla="*/ 242 w 107"/>
                <a:gd name="T9" fmla="*/ 334 h 147"/>
                <a:gd name="T10" fmla="*/ 242 w 107"/>
                <a:gd name="T11" fmla="*/ 0 h 147"/>
                <a:gd name="T12" fmla="*/ 190 w 107"/>
                <a:gd name="T13" fmla="*/ 0 h 147"/>
                <a:gd name="T14" fmla="*/ 190 w 107"/>
                <a:gd name="T15" fmla="*/ 130 h 147"/>
                <a:gd name="T16" fmla="*/ 108 w 107"/>
                <a:gd name="T17" fmla="*/ 88 h 147"/>
                <a:gd name="T18" fmla="*/ 0 w 107"/>
                <a:gd name="T19" fmla="*/ 213 h 147"/>
                <a:gd name="T20" fmla="*/ 0 w 107"/>
                <a:gd name="T21" fmla="*/ 216 h 147"/>
                <a:gd name="T22" fmla="*/ 108 w 107"/>
                <a:gd name="T23" fmla="*/ 341 h 147"/>
                <a:gd name="T24" fmla="*/ 54 w 107"/>
                <a:gd name="T25" fmla="*/ 213 h 147"/>
                <a:gd name="T26" fmla="*/ 54 w 107"/>
                <a:gd name="T27" fmla="*/ 213 h 147"/>
                <a:gd name="T28" fmla="*/ 122 w 107"/>
                <a:gd name="T29" fmla="*/ 137 h 147"/>
                <a:gd name="T30" fmla="*/ 190 w 107"/>
                <a:gd name="T31" fmla="*/ 213 h 147"/>
                <a:gd name="T32" fmla="*/ 190 w 107"/>
                <a:gd name="T33" fmla="*/ 216 h 147"/>
                <a:gd name="T34" fmla="*/ 122 w 107"/>
                <a:gd name="T35" fmla="*/ 293 h 147"/>
                <a:gd name="T36" fmla="*/ 54 w 107"/>
                <a:gd name="T37" fmla="*/ 216 h 147"/>
                <a:gd name="T38" fmla="*/ 54 w 107"/>
                <a:gd name="T39" fmla="*/ 213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7" h="147">
                  <a:moveTo>
                    <a:pt x="48" y="147"/>
                  </a:moveTo>
                  <a:lnTo>
                    <a:pt x="48" y="147"/>
                  </a:lnTo>
                  <a:cubicBezTo>
                    <a:pt x="65" y="147"/>
                    <a:pt x="76" y="138"/>
                    <a:pt x="84" y="127"/>
                  </a:cubicBezTo>
                  <a:lnTo>
                    <a:pt x="84" y="144"/>
                  </a:lnTo>
                  <a:lnTo>
                    <a:pt x="107" y="144"/>
                  </a:lnTo>
                  <a:lnTo>
                    <a:pt x="107" y="0"/>
                  </a:lnTo>
                  <a:lnTo>
                    <a:pt x="84" y="0"/>
                  </a:lnTo>
                  <a:lnTo>
                    <a:pt x="84" y="56"/>
                  </a:lnTo>
                  <a:cubicBezTo>
                    <a:pt x="76" y="47"/>
                    <a:pt x="65" y="38"/>
                    <a:pt x="48" y="38"/>
                  </a:cubicBezTo>
                  <a:cubicBezTo>
                    <a:pt x="23" y="38"/>
                    <a:pt x="0" y="58"/>
                    <a:pt x="0" y="92"/>
                  </a:cubicBezTo>
                  <a:lnTo>
                    <a:pt x="0" y="93"/>
                  </a:lnTo>
                  <a:cubicBezTo>
                    <a:pt x="0" y="127"/>
                    <a:pt x="24" y="147"/>
                    <a:pt x="48" y="147"/>
                  </a:cubicBezTo>
                  <a:close/>
                  <a:moveTo>
                    <a:pt x="24" y="92"/>
                  </a:moveTo>
                  <a:lnTo>
                    <a:pt x="24" y="92"/>
                  </a:lnTo>
                  <a:cubicBezTo>
                    <a:pt x="24" y="71"/>
                    <a:pt x="37" y="59"/>
                    <a:pt x="54" y="59"/>
                  </a:cubicBezTo>
                  <a:cubicBezTo>
                    <a:pt x="70" y="59"/>
                    <a:pt x="84" y="72"/>
                    <a:pt x="84" y="92"/>
                  </a:cubicBezTo>
                  <a:lnTo>
                    <a:pt x="84" y="93"/>
                  </a:lnTo>
                  <a:cubicBezTo>
                    <a:pt x="84" y="113"/>
                    <a:pt x="70" y="126"/>
                    <a:pt x="54" y="126"/>
                  </a:cubicBezTo>
                  <a:cubicBezTo>
                    <a:pt x="38" y="126"/>
                    <a:pt x="24" y="113"/>
                    <a:pt x="24" y="93"/>
                  </a:cubicBezTo>
                  <a:lnTo>
                    <a:pt x="24" y="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84" name="Freeform 6"/>
            <p:cNvSpPr>
              <a:spLocks/>
            </p:cNvSpPr>
            <p:nvPr/>
          </p:nvSpPr>
          <p:spPr bwMode="auto">
            <a:xfrm>
              <a:off x="2208" y="1247"/>
              <a:ext cx="142" cy="163"/>
            </a:xfrm>
            <a:custGeom>
              <a:avLst/>
              <a:gdLst>
                <a:gd name="T0" fmla="*/ 85 w 94"/>
                <a:gd name="T1" fmla="*/ 248 h 107"/>
                <a:gd name="T2" fmla="*/ 85 w 94"/>
                <a:gd name="T3" fmla="*/ 248 h 107"/>
                <a:gd name="T4" fmla="*/ 160 w 94"/>
                <a:gd name="T5" fmla="*/ 204 h 107"/>
                <a:gd name="T6" fmla="*/ 160 w 94"/>
                <a:gd name="T7" fmla="*/ 241 h 107"/>
                <a:gd name="T8" fmla="*/ 215 w 94"/>
                <a:gd name="T9" fmla="*/ 241 h 107"/>
                <a:gd name="T10" fmla="*/ 215 w 94"/>
                <a:gd name="T11" fmla="*/ 0 h 107"/>
                <a:gd name="T12" fmla="*/ 160 w 94"/>
                <a:gd name="T13" fmla="*/ 0 h 107"/>
                <a:gd name="T14" fmla="*/ 160 w 94"/>
                <a:gd name="T15" fmla="*/ 137 h 107"/>
                <a:gd name="T16" fmla="*/ 104 w 94"/>
                <a:gd name="T17" fmla="*/ 197 h 107"/>
                <a:gd name="T18" fmla="*/ 54 w 94"/>
                <a:gd name="T19" fmla="*/ 137 h 107"/>
                <a:gd name="T20" fmla="*/ 54 w 94"/>
                <a:gd name="T21" fmla="*/ 0 h 107"/>
                <a:gd name="T22" fmla="*/ 0 w 94"/>
                <a:gd name="T23" fmla="*/ 0 h 107"/>
                <a:gd name="T24" fmla="*/ 0 w 94"/>
                <a:gd name="T25" fmla="*/ 155 h 107"/>
                <a:gd name="T26" fmla="*/ 85 w 94"/>
                <a:gd name="T27" fmla="*/ 248 h 1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107">
                  <a:moveTo>
                    <a:pt x="37" y="107"/>
                  </a:moveTo>
                  <a:lnTo>
                    <a:pt x="37" y="107"/>
                  </a:lnTo>
                  <a:cubicBezTo>
                    <a:pt x="53" y="107"/>
                    <a:pt x="63" y="98"/>
                    <a:pt x="70" y="88"/>
                  </a:cubicBezTo>
                  <a:lnTo>
                    <a:pt x="70" y="104"/>
                  </a:lnTo>
                  <a:lnTo>
                    <a:pt x="94" y="104"/>
                  </a:lnTo>
                  <a:lnTo>
                    <a:pt x="94" y="0"/>
                  </a:lnTo>
                  <a:lnTo>
                    <a:pt x="70" y="0"/>
                  </a:lnTo>
                  <a:lnTo>
                    <a:pt x="70" y="59"/>
                  </a:lnTo>
                  <a:cubicBezTo>
                    <a:pt x="70" y="75"/>
                    <a:pt x="60" y="85"/>
                    <a:pt x="46" y="85"/>
                  </a:cubicBezTo>
                  <a:cubicBezTo>
                    <a:pt x="32" y="85"/>
                    <a:pt x="24" y="76"/>
                    <a:pt x="24" y="59"/>
                  </a:cubicBezTo>
                  <a:lnTo>
                    <a:pt x="24" y="0"/>
                  </a:lnTo>
                  <a:lnTo>
                    <a:pt x="0" y="0"/>
                  </a:lnTo>
                  <a:lnTo>
                    <a:pt x="0" y="67"/>
                  </a:lnTo>
                  <a:cubicBezTo>
                    <a:pt x="0" y="91"/>
                    <a:pt x="14" y="107"/>
                    <a:pt x="37" y="10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85" name="Freeform 7"/>
            <p:cNvSpPr>
              <a:spLocks/>
            </p:cNvSpPr>
            <p:nvPr/>
          </p:nvSpPr>
          <p:spPr bwMode="auto">
            <a:xfrm>
              <a:off x="2376" y="1244"/>
              <a:ext cx="144" cy="166"/>
            </a:xfrm>
            <a:custGeom>
              <a:avLst/>
              <a:gdLst>
                <a:gd name="T0" fmla="*/ 120 w 96"/>
                <a:gd name="T1" fmla="*/ 253 h 109"/>
                <a:gd name="T2" fmla="*/ 120 w 96"/>
                <a:gd name="T3" fmla="*/ 253 h 109"/>
                <a:gd name="T4" fmla="*/ 216 w 96"/>
                <a:gd name="T5" fmla="*/ 207 h 109"/>
                <a:gd name="T6" fmla="*/ 185 w 96"/>
                <a:gd name="T7" fmla="*/ 174 h 109"/>
                <a:gd name="T8" fmla="*/ 125 w 96"/>
                <a:gd name="T9" fmla="*/ 204 h 109"/>
                <a:gd name="T10" fmla="*/ 53 w 96"/>
                <a:gd name="T11" fmla="*/ 128 h 109"/>
                <a:gd name="T12" fmla="*/ 53 w 96"/>
                <a:gd name="T13" fmla="*/ 125 h 109"/>
                <a:gd name="T14" fmla="*/ 122 w 96"/>
                <a:gd name="T15" fmla="*/ 49 h 109"/>
                <a:gd name="T16" fmla="*/ 183 w 96"/>
                <a:gd name="T17" fmla="*/ 79 h 109"/>
                <a:gd name="T18" fmla="*/ 216 w 96"/>
                <a:gd name="T19" fmla="*/ 41 h 109"/>
                <a:gd name="T20" fmla="*/ 122 w 96"/>
                <a:gd name="T21" fmla="*/ 0 h 109"/>
                <a:gd name="T22" fmla="*/ 0 w 96"/>
                <a:gd name="T23" fmla="*/ 128 h 109"/>
                <a:gd name="T24" fmla="*/ 0 w 96"/>
                <a:gd name="T25" fmla="*/ 128 h 109"/>
                <a:gd name="T26" fmla="*/ 120 w 96"/>
                <a:gd name="T27" fmla="*/ 253 h 1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6" h="109">
                  <a:moveTo>
                    <a:pt x="53" y="109"/>
                  </a:moveTo>
                  <a:lnTo>
                    <a:pt x="53" y="109"/>
                  </a:lnTo>
                  <a:cubicBezTo>
                    <a:pt x="74" y="109"/>
                    <a:pt x="86" y="101"/>
                    <a:pt x="96" y="89"/>
                  </a:cubicBezTo>
                  <a:lnTo>
                    <a:pt x="82" y="75"/>
                  </a:lnTo>
                  <a:cubicBezTo>
                    <a:pt x="74" y="83"/>
                    <a:pt x="66" y="88"/>
                    <a:pt x="55" y="88"/>
                  </a:cubicBezTo>
                  <a:cubicBezTo>
                    <a:pt x="36" y="88"/>
                    <a:pt x="23" y="73"/>
                    <a:pt x="23" y="55"/>
                  </a:cubicBezTo>
                  <a:lnTo>
                    <a:pt x="23" y="54"/>
                  </a:lnTo>
                  <a:cubicBezTo>
                    <a:pt x="23" y="36"/>
                    <a:pt x="36" y="21"/>
                    <a:pt x="54" y="21"/>
                  </a:cubicBezTo>
                  <a:cubicBezTo>
                    <a:pt x="65" y="21"/>
                    <a:pt x="73" y="26"/>
                    <a:pt x="81" y="34"/>
                  </a:cubicBezTo>
                  <a:lnTo>
                    <a:pt x="96" y="18"/>
                  </a:lnTo>
                  <a:cubicBezTo>
                    <a:pt x="86" y="7"/>
                    <a:pt x="73" y="0"/>
                    <a:pt x="54" y="0"/>
                  </a:cubicBezTo>
                  <a:cubicBezTo>
                    <a:pt x="22" y="0"/>
                    <a:pt x="0" y="25"/>
                    <a:pt x="0" y="55"/>
                  </a:cubicBezTo>
                  <a:cubicBezTo>
                    <a:pt x="0" y="85"/>
                    <a:pt x="22" y="109"/>
                    <a:pt x="53" y="10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86" name="Freeform 8"/>
            <p:cNvSpPr>
              <a:spLocks noEditPoints="1"/>
            </p:cNvSpPr>
            <p:nvPr/>
          </p:nvSpPr>
          <p:spPr bwMode="auto">
            <a:xfrm>
              <a:off x="2532" y="1246"/>
              <a:ext cx="142" cy="164"/>
            </a:xfrm>
            <a:custGeom>
              <a:avLst/>
              <a:gdLst>
                <a:gd name="T0" fmla="*/ 85 w 94"/>
                <a:gd name="T1" fmla="*/ 249 h 108"/>
                <a:gd name="T2" fmla="*/ 85 w 94"/>
                <a:gd name="T3" fmla="*/ 249 h 108"/>
                <a:gd name="T4" fmla="*/ 162 w 94"/>
                <a:gd name="T5" fmla="*/ 213 h 108"/>
                <a:gd name="T6" fmla="*/ 162 w 94"/>
                <a:gd name="T7" fmla="*/ 241 h 108"/>
                <a:gd name="T8" fmla="*/ 215 w 94"/>
                <a:gd name="T9" fmla="*/ 241 h 108"/>
                <a:gd name="T10" fmla="*/ 215 w 94"/>
                <a:gd name="T11" fmla="*/ 102 h 108"/>
                <a:gd name="T12" fmla="*/ 189 w 94"/>
                <a:gd name="T13" fmla="*/ 26 h 108"/>
                <a:gd name="T14" fmla="*/ 110 w 94"/>
                <a:gd name="T15" fmla="*/ 0 h 108"/>
                <a:gd name="T16" fmla="*/ 21 w 94"/>
                <a:gd name="T17" fmla="*/ 18 h 108"/>
                <a:gd name="T18" fmla="*/ 35 w 94"/>
                <a:gd name="T19" fmla="*/ 62 h 108"/>
                <a:gd name="T20" fmla="*/ 103 w 94"/>
                <a:gd name="T21" fmla="*/ 49 h 108"/>
                <a:gd name="T22" fmla="*/ 162 w 94"/>
                <a:gd name="T23" fmla="*/ 99 h 108"/>
                <a:gd name="T24" fmla="*/ 162 w 94"/>
                <a:gd name="T25" fmla="*/ 106 h 108"/>
                <a:gd name="T26" fmla="*/ 98 w 94"/>
                <a:gd name="T27" fmla="*/ 94 h 108"/>
                <a:gd name="T28" fmla="*/ 0 w 94"/>
                <a:gd name="T29" fmla="*/ 173 h 108"/>
                <a:gd name="T30" fmla="*/ 0 w 94"/>
                <a:gd name="T31" fmla="*/ 173 h 108"/>
                <a:gd name="T32" fmla="*/ 85 w 94"/>
                <a:gd name="T33" fmla="*/ 249 h 108"/>
                <a:gd name="T34" fmla="*/ 53 w 94"/>
                <a:gd name="T35" fmla="*/ 170 h 108"/>
                <a:gd name="T36" fmla="*/ 53 w 94"/>
                <a:gd name="T37" fmla="*/ 170 h 108"/>
                <a:gd name="T38" fmla="*/ 110 w 94"/>
                <a:gd name="T39" fmla="*/ 132 h 108"/>
                <a:gd name="T40" fmla="*/ 162 w 94"/>
                <a:gd name="T41" fmla="*/ 141 h 108"/>
                <a:gd name="T42" fmla="*/ 162 w 94"/>
                <a:gd name="T43" fmla="*/ 156 h 108"/>
                <a:gd name="T44" fmla="*/ 98 w 94"/>
                <a:gd name="T45" fmla="*/ 208 h 108"/>
                <a:gd name="T46" fmla="*/ 53 w 94"/>
                <a:gd name="T47" fmla="*/ 170 h 108"/>
                <a:gd name="T48" fmla="*/ 53 w 94"/>
                <a:gd name="T49" fmla="*/ 170 h 1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4" h="108">
                  <a:moveTo>
                    <a:pt x="37" y="108"/>
                  </a:moveTo>
                  <a:lnTo>
                    <a:pt x="37" y="108"/>
                  </a:lnTo>
                  <a:cubicBezTo>
                    <a:pt x="53" y="108"/>
                    <a:pt x="64" y="101"/>
                    <a:pt x="71" y="92"/>
                  </a:cubicBezTo>
                  <a:lnTo>
                    <a:pt x="71" y="105"/>
                  </a:lnTo>
                  <a:lnTo>
                    <a:pt x="94" y="105"/>
                  </a:lnTo>
                  <a:lnTo>
                    <a:pt x="94" y="44"/>
                  </a:lnTo>
                  <a:cubicBezTo>
                    <a:pt x="94" y="30"/>
                    <a:pt x="90" y="19"/>
                    <a:pt x="83" y="11"/>
                  </a:cubicBezTo>
                  <a:cubicBezTo>
                    <a:pt x="75" y="4"/>
                    <a:pt x="64" y="0"/>
                    <a:pt x="48" y="0"/>
                  </a:cubicBezTo>
                  <a:cubicBezTo>
                    <a:pt x="32" y="0"/>
                    <a:pt x="20" y="3"/>
                    <a:pt x="9" y="8"/>
                  </a:cubicBezTo>
                  <a:lnTo>
                    <a:pt x="15" y="27"/>
                  </a:lnTo>
                  <a:cubicBezTo>
                    <a:pt x="25" y="23"/>
                    <a:pt x="33" y="21"/>
                    <a:pt x="45" y="21"/>
                  </a:cubicBezTo>
                  <a:cubicBezTo>
                    <a:pt x="62" y="21"/>
                    <a:pt x="71" y="28"/>
                    <a:pt x="71" y="43"/>
                  </a:cubicBezTo>
                  <a:lnTo>
                    <a:pt x="71" y="46"/>
                  </a:lnTo>
                  <a:cubicBezTo>
                    <a:pt x="63" y="43"/>
                    <a:pt x="55" y="41"/>
                    <a:pt x="43" y="41"/>
                  </a:cubicBezTo>
                  <a:cubicBezTo>
                    <a:pt x="17" y="41"/>
                    <a:pt x="0" y="53"/>
                    <a:pt x="0" y="75"/>
                  </a:cubicBezTo>
                  <a:cubicBezTo>
                    <a:pt x="0" y="96"/>
                    <a:pt x="17" y="108"/>
                    <a:pt x="37" y="108"/>
                  </a:cubicBezTo>
                  <a:close/>
                  <a:moveTo>
                    <a:pt x="23" y="74"/>
                  </a:moveTo>
                  <a:lnTo>
                    <a:pt x="23" y="74"/>
                  </a:lnTo>
                  <a:cubicBezTo>
                    <a:pt x="23" y="63"/>
                    <a:pt x="32" y="57"/>
                    <a:pt x="48" y="57"/>
                  </a:cubicBezTo>
                  <a:cubicBezTo>
                    <a:pt x="57" y="57"/>
                    <a:pt x="65" y="58"/>
                    <a:pt x="71" y="61"/>
                  </a:cubicBezTo>
                  <a:lnTo>
                    <a:pt x="71" y="68"/>
                  </a:lnTo>
                  <a:cubicBezTo>
                    <a:pt x="71" y="81"/>
                    <a:pt x="59" y="90"/>
                    <a:pt x="43" y="90"/>
                  </a:cubicBezTo>
                  <a:cubicBezTo>
                    <a:pt x="32" y="90"/>
                    <a:pt x="23" y="85"/>
                    <a:pt x="23" y="7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87" name="Freeform 9"/>
            <p:cNvSpPr>
              <a:spLocks/>
            </p:cNvSpPr>
            <p:nvPr/>
          </p:nvSpPr>
          <p:spPr bwMode="auto">
            <a:xfrm>
              <a:off x="2692" y="1204"/>
              <a:ext cx="98" cy="205"/>
            </a:xfrm>
            <a:custGeom>
              <a:avLst/>
              <a:gdLst>
                <a:gd name="T0" fmla="*/ 148 w 65"/>
                <a:gd name="T1" fmla="*/ 255 h 134"/>
                <a:gd name="T2" fmla="*/ 148 w 65"/>
                <a:gd name="T3" fmla="*/ 255 h 134"/>
                <a:gd name="T4" fmla="*/ 113 w 65"/>
                <a:gd name="T5" fmla="*/ 265 h 134"/>
                <a:gd name="T6" fmla="*/ 84 w 65"/>
                <a:gd name="T7" fmla="*/ 234 h 134"/>
                <a:gd name="T8" fmla="*/ 84 w 65"/>
                <a:gd name="T9" fmla="*/ 115 h 134"/>
                <a:gd name="T10" fmla="*/ 148 w 65"/>
                <a:gd name="T11" fmla="*/ 115 h 134"/>
                <a:gd name="T12" fmla="*/ 148 w 65"/>
                <a:gd name="T13" fmla="*/ 66 h 134"/>
                <a:gd name="T14" fmla="*/ 84 w 65"/>
                <a:gd name="T15" fmla="*/ 66 h 134"/>
                <a:gd name="T16" fmla="*/ 84 w 65"/>
                <a:gd name="T17" fmla="*/ 0 h 134"/>
                <a:gd name="T18" fmla="*/ 30 w 65"/>
                <a:gd name="T19" fmla="*/ 0 h 134"/>
                <a:gd name="T20" fmla="*/ 30 w 65"/>
                <a:gd name="T21" fmla="*/ 66 h 134"/>
                <a:gd name="T22" fmla="*/ 0 w 65"/>
                <a:gd name="T23" fmla="*/ 66 h 134"/>
                <a:gd name="T24" fmla="*/ 0 w 65"/>
                <a:gd name="T25" fmla="*/ 115 h 134"/>
                <a:gd name="T26" fmla="*/ 30 w 65"/>
                <a:gd name="T27" fmla="*/ 115 h 134"/>
                <a:gd name="T28" fmla="*/ 30 w 65"/>
                <a:gd name="T29" fmla="*/ 243 h 134"/>
                <a:gd name="T30" fmla="*/ 98 w 65"/>
                <a:gd name="T31" fmla="*/ 314 h 134"/>
                <a:gd name="T32" fmla="*/ 148 w 65"/>
                <a:gd name="T33" fmla="*/ 301 h 134"/>
                <a:gd name="T34" fmla="*/ 148 w 65"/>
                <a:gd name="T35" fmla="*/ 255 h 1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5" h="134">
                  <a:moveTo>
                    <a:pt x="65" y="109"/>
                  </a:moveTo>
                  <a:lnTo>
                    <a:pt x="65" y="109"/>
                  </a:lnTo>
                  <a:cubicBezTo>
                    <a:pt x="60" y="112"/>
                    <a:pt x="55" y="113"/>
                    <a:pt x="50" y="113"/>
                  </a:cubicBezTo>
                  <a:cubicBezTo>
                    <a:pt x="42" y="113"/>
                    <a:pt x="37" y="109"/>
                    <a:pt x="37" y="100"/>
                  </a:cubicBezTo>
                  <a:lnTo>
                    <a:pt x="37" y="49"/>
                  </a:lnTo>
                  <a:lnTo>
                    <a:pt x="65" y="49"/>
                  </a:lnTo>
                  <a:lnTo>
                    <a:pt x="65" y="28"/>
                  </a:lnTo>
                  <a:lnTo>
                    <a:pt x="37" y="28"/>
                  </a:lnTo>
                  <a:lnTo>
                    <a:pt x="37" y="0"/>
                  </a:lnTo>
                  <a:lnTo>
                    <a:pt x="13" y="0"/>
                  </a:lnTo>
                  <a:lnTo>
                    <a:pt x="13" y="28"/>
                  </a:lnTo>
                  <a:lnTo>
                    <a:pt x="0" y="28"/>
                  </a:lnTo>
                  <a:lnTo>
                    <a:pt x="0" y="49"/>
                  </a:lnTo>
                  <a:lnTo>
                    <a:pt x="13" y="49"/>
                  </a:lnTo>
                  <a:lnTo>
                    <a:pt x="13" y="104"/>
                  </a:lnTo>
                  <a:cubicBezTo>
                    <a:pt x="13" y="127"/>
                    <a:pt x="26" y="134"/>
                    <a:pt x="43" y="134"/>
                  </a:cubicBezTo>
                  <a:cubicBezTo>
                    <a:pt x="52" y="134"/>
                    <a:pt x="59" y="132"/>
                    <a:pt x="65" y="129"/>
                  </a:cubicBezTo>
                  <a:lnTo>
                    <a:pt x="65" y="10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88" name="Freeform 10"/>
            <p:cNvSpPr>
              <a:spLocks/>
            </p:cNvSpPr>
            <p:nvPr/>
          </p:nvSpPr>
          <p:spPr bwMode="auto">
            <a:xfrm>
              <a:off x="2819" y="1247"/>
              <a:ext cx="34" cy="159"/>
            </a:xfrm>
            <a:custGeom>
              <a:avLst/>
              <a:gdLst>
                <a:gd name="T0" fmla="*/ 50 w 23"/>
                <a:gd name="T1" fmla="*/ 0 h 104"/>
                <a:gd name="T2" fmla="*/ 50 w 23"/>
                <a:gd name="T3" fmla="*/ 0 h 104"/>
                <a:gd name="T4" fmla="*/ 0 w 23"/>
                <a:gd name="T5" fmla="*/ 0 h 104"/>
                <a:gd name="T6" fmla="*/ 0 w 23"/>
                <a:gd name="T7" fmla="*/ 243 h 104"/>
                <a:gd name="T8" fmla="*/ 50 w 23"/>
                <a:gd name="T9" fmla="*/ 243 h 104"/>
                <a:gd name="T10" fmla="*/ 50 w 23"/>
                <a:gd name="T11" fmla="*/ 0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04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23" y="10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89" name="Freeform 11"/>
            <p:cNvSpPr>
              <a:spLocks/>
            </p:cNvSpPr>
            <p:nvPr/>
          </p:nvSpPr>
          <p:spPr bwMode="auto">
            <a:xfrm>
              <a:off x="2817" y="1189"/>
              <a:ext cx="38" cy="34"/>
            </a:xfrm>
            <a:custGeom>
              <a:avLst/>
              <a:gdLst>
                <a:gd name="T0" fmla="*/ 58 w 25"/>
                <a:gd name="T1" fmla="*/ 0 h 22"/>
                <a:gd name="T2" fmla="*/ 58 w 25"/>
                <a:gd name="T3" fmla="*/ 0 h 22"/>
                <a:gd name="T4" fmla="*/ 0 w 25"/>
                <a:gd name="T5" fmla="*/ 0 h 22"/>
                <a:gd name="T6" fmla="*/ 0 w 25"/>
                <a:gd name="T7" fmla="*/ 53 h 22"/>
                <a:gd name="T8" fmla="*/ 58 w 25"/>
                <a:gd name="T9" fmla="*/ 53 h 22"/>
                <a:gd name="T10" fmla="*/ 58 w 25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25" y="2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90" name="Freeform 12"/>
            <p:cNvSpPr>
              <a:spLocks noEditPoints="1"/>
            </p:cNvSpPr>
            <p:nvPr/>
          </p:nvSpPr>
          <p:spPr bwMode="auto">
            <a:xfrm>
              <a:off x="2882" y="1244"/>
              <a:ext cx="167" cy="166"/>
            </a:xfrm>
            <a:custGeom>
              <a:avLst/>
              <a:gdLst>
                <a:gd name="T0" fmla="*/ 125 w 111"/>
                <a:gd name="T1" fmla="*/ 253 h 109"/>
                <a:gd name="T2" fmla="*/ 125 w 111"/>
                <a:gd name="T3" fmla="*/ 253 h 109"/>
                <a:gd name="T4" fmla="*/ 251 w 111"/>
                <a:gd name="T5" fmla="*/ 128 h 109"/>
                <a:gd name="T6" fmla="*/ 251 w 111"/>
                <a:gd name="T7" fmla="*/ 125 h 109"/>
                <a:gd name="T8" fmla="*/ 125 w 111"/>
                <a:gd name="T9" fmla="*/ 0 h 109"/>
                <a:gd name="T10" fmla="*/ 0 w 111"/>
                <a:gd name="T11" fmla="*/ 128 h 109"/>
                <a:gd name="T12" fmla="*/ 0 w 111"/>
                <a:gd name="T13" fmla="*/ 128 h 109"/>
                <a:gd name="T14" fmla="*/ 125 w 111"/>
                <a:gd name="T15" fmla="*/ 253 h 109"/>
                <a:gd name="T16" fmla="*/ 53 w 111"/>
                <a:gd name="T17" fmla="*/ 125 h 109"/>
                <a:gd name="T18" fmla="*/ 53 w 111"/>
                <a:gd name="T19" fmla="*/ 125 h 109"/>
                <a:gd name="T20" fmla="*/ 125 w 111"/>
                <a:gd name="T21" fmla="*/ 49 h 109"/>
                <a:gd name="T22" fmla="*/ 197 w 111"/>
                <a:gd name="T23" fmla="*/ 128 h 109"/>
                <a:gd name="T24" fmla="*/ 197 w 111"/>
                <a:gd name="T25" fmla="*/ 128 h 109"/>
                <a:gd name="T26" fmla="*/ 125 w 111"/>
                <a:gd name="T27" fmla="*/ 204 h 109"/>
                <a:gd name="T28" fmla="*/ 53 w 111"/>
                <a:gd name="T29" fmla="*/ 128 h 109"/>
                <a:gd name="T30" fmla="*/ 53 w 111"/>
                <a:gd name="T31" fmla="*/ 125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1" h="109">
                  <a:moveTo>
                    <a:pt x="55" y="109"/>
                  </a:moveTo>
                  <a:lnTo>
                    <a:pt x="55" y="109"/>
                  </a:lnTo>
                  <a:cubicBezTo>
                    <a:pt x="87" y="109"/>
                    <a:pt x="111" y="84"/>
                    <a:pt x="111" y="55"/>
                  </a:cubicBezTo>
                  <a:lnTo>
                    <a:pt x="111" y="54"/>
                  </a:lnTo>
                  <a:cubicBezTo>
                    <a:pt x="111" y="24"/>
                    <a:pt x="87" y="0"/>
                    <a:pt x="55" y="0"/>
                  </a:cubicBezTo>
                  <a:cubicBezTo>
                    <a:pt x="23" y="0"/>
                    <a:pt x="0" y="25"/>
                    <a:pt x="0" y="55"/>
                  </a:cubicBezTo>
                  <a:cubicBezTo>
                    <a:pt x="0" y="85"/>
                    <a:pt x="23" y="109"/>
                    <a:pt x="55" y="109"/>
                  </a:cubicBezTo>
                  <a:close/>
                  <a:moveTo>
                    <a:pt x="23" y="54"/>
                  </a:moveTo>
                  <a:lnTo>
                    <a:pt x="23" y="54"/>
                  </a:lnTo>
                  <a:cubicBezTo>
                    <a:pt x="23" y="36"/>
                    <a:pt x="36" y="21"/>
                    <a:pt x="55" y="21"/>
                  </a:cubicBezTo>
                  <a:cubicBezTo>
                    <a:pt x="74" y="21"/>
                    <a:pt x="87" y="36"/>
                    <a:pt x="87" y="55"/>
                  </a:cubicBezTo>
                  <a:cubicBezTo>
                    <a:pt x="87" y="73"/>
                    <a:pt x="75" y="88"/>
                    <a:pt x="55" y="88"/>
                  </a:cubicBezTo>
                  <a:cubicBezTo>
                    <a:pt x="37" y="88"/>
                    <a:pt x="23" y="73"/>
                    <a:pt x="23" y="55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91" name="Freeform 13"/>
            <p:cNvSpPr>
              <a:spLocks/>
            </p:cNvSpPr>
            <p:nvPr/>
          </p:nvSpPr>
          <p:spPr bwMode="auto">
            <a:xfrm>
              <a:off x="3075" y="1244"/>
              <a:ext cx="140" cy="162"/>
            </a:xfrm>
            <a:custGeom>
              <a:avLst/>
              <a:gdLst>
                <a:gd name="T0" fmla="*/ 54 w 93"/>
                <a:gd name="T1" fmla="*/ 112 h 106"/>
                <a:gd name="T2" fmla="*/ 54 w 93"/>
                <a:gd name="T3" fmla="*/ 112 h 106"/>
                <a:gd name="T4" fmla="*/ 107 w 93"/>
                <a:gd name="T5" fmla="*/ 52 h 106"/>
                <a:gd name="T6" fmla="*/ 157 w 93"/>
                <a:gd name="T7" fmla="*/ 110 h 106"/>
                <a:gd name="T8" fmla="*/ 157 w 93"/>
                <a:gd name="T9" fmla="*/ 248 h 106"/>
                <a:gd name="T10" fmla="*/ 211 w 93"/>
                <a:gd name="T11" fmla="*/ 248 h 106"/>
                <a:gd name="T12" fmla="*/ 211 w 93"/>
                <a:gd name="T13" fmla="*/ 93 h 106"/>
                <a:gd name="T14" fmla="*/ 126 w 93"/>
                <a:gd name="T15" fmla="*/ 0 h 106"/>
                <a:gd name="T16" fmla="*/ 54 w 93"/>
                <a:gd name="T17" fmla="*/ 43 h 106"/>
                <a:gd name="T18" fmla="*/ 54 w 93"/>
                <a:gd name="T19" fmla="*/ 5 h 106"/>
                <a:gd name="T20" fmla="*/ 0 w 93"/>
                <a:gd name="T21" fmla="*/ 5 h 106"/>
                <a:gd name="T22" fmla="*/ 0 w 93"/>
                <a:gd name="T23" fmla="*/ 248 h 106"/>
                <a:gd name="T24" fmla="*/ 54 w 93"/>
                <a:gd name="T25" fmla="*/ 248 h 106"/>
                <a:gd name="T26" fmla="*/ 54 w 93"/>
                <a:gd name="T27" fmla="*/ 112 h 1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3" h="106">
                  <a:moveTo>
                    <a:pt x="24" y="48"/>
                  </a:moveTo>
                  <a:lnTo>
                    <a:pt x="24" y="48"/>
                  </a:lnTo>
                  <a:cubicBezTo>
                    <a:pt x="24" y="31"/>
                    <a:pt x="33" y="22"/>
                    <a:pt x="47" y="22"/>
                  </a:cubicBezTo>
                  <a:cubicBezTo>
                    <a:pt x="61" y="22"/>
                    <a:pt x="69" y="31"/>
                    <a:pt x="69" y="47"/>
                  </a:cubicBezTo>
                  <a:lnTo>
                    <a:pt x="69" y="106"/>
                  </a:lnTo>
                  <a:lnTo>
                    <a:pt x="93" y="106"/>
                  </a:lnTo>
                  <a:lnTo>
                    <a:pt x="93" y="40"/>
                  </a:lnTo>
                  <a:cubicBezTo>
                    <a:pt x="93" y="16"/>
                    <a:pt x="80" y="0"/>
                    <a:pt x="56" y="0"/>
                  </a:cubicBezTo>
                  <a:cubicBezTo>
                    <a:pt x="40" y="0"/>
                    <a:pt x="30" y="9"/>
                    <a:pt x="24" y="18"/>
                  </a:cubicBezTo>
                  <a:lnTo>
                    <a:pt x="24" y="2"/>
                  </a:lnTo>
                  <a:lnTo>
                    <a:pt x="0" y="2"/>
                  </a:lnTo>
                  <a:lnTo>
                    <a:pt x="0" y="106"/>
                  </a:lnTo>
                  <a:lnTo>
                    <a:pt x="24" y="106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92" name="Freeform 14"/>
            <p:cNvSpPr>
              <a:spLocks noEditPoints="1"/>
            </p:cNvSpPr>
            <p:nvPr/>
          </p:nvSpPr>
          <p:spPr bwMode="auto">
            <a:xfrm>
              <a:off x="3318" y="1192"/>
              <a:ext cx="184" cy="218"/>
            </a:xfrm>
            <a:custGeom>
              <a:avLst/>
              <a:gdLst>
                <a:gd name="T0" fmla="*/ 98 w 122"/>
                <a:gd name="T1" fmla="*/ 329 h 143"/>
                <a:gd name="T2" fmla="*/ 98 w 122"/>
                <a:gd name="T3" fmla="*/ 329 h 143"/>
                <a:gd name="T4" fmla="*/ 205 w 122"/>
                <a:gd name="T5" fmla="*/ 276 h 143"/>
                <a:gd name="T6" fmla="*/ 259 w 122"/>
                <a:gd name="T7" fmla="*/ 332 h 143"/>
                <a:gd name="T8" fmla="*/ 278 w 122"/>
                <a:gd name="T9" fmla="*/ 319 h 143"/>
                <a:gd name="T10" fmla="*/ 219 w 122"/>
                <a:gd name="T11" fmla="*/ 256 h 143"/>
                <a:gd name="T12" fmla="*/ 265 w 122"/>
                <a:gd name="T13" fmla="*/ 172 h 143"/>
                <a:gd name="T14" fmla="*/ 243 w 122"/>
                <a:gd name="T15" fmla="*/ 163 h 143"/>
                <a:gd name="T16" fmla="*/ 205 w 122"/>
                <a:gd name="T17" fmla="*/ 239 h 143"/>
                <a:gd name="T18" fmla="*/ 121 w 122"/>
                <a:gd name="T19" fmla="*/ 154 h 143"/>
                <a:gd name="T20" fmla="*/ 198 w 122"/>
                <a:gd name="T21" fmla="*/ 70 h 143"/>
                <a:gd name="T22" fmla="*/ 198 w 122"/>
                <a:gd name="T23" fmla="*/ 70 h 143"/>
                <a:gd name="T24" fmla="*/ 125 w 122"/>
                <a:gd name="T25" fmla="*/ 0 h 143"/>
                <a:gd name="T26" fmla="*/ 48 w 122"/>
                <a:gd name="T27" fmla="*/ 72 h 143"/>
                <a:gd name="T28" fmla="*/ 48 w 122"/>
                <a:gd name="T29" fmla="*/ 75 h 143"/>
                <a:gd name="T30" fmla="*/ 81 w 122"/>
                <a:gd name="T31" fmla="*/ 146 h 143"/>
                <a:gd name="T32" fmla="*/ 0 w 122"/>
                <a:gd name="T33" fmla="*/ 242 h 143"/>
                <a:gd name="T34" fmla="*/ 0 w 122"/>
                <a:gd name="T35" fmla="*/ 242 h 143"/>
                <a:gd name="T36" fmla="*/ 98 w 122"/>
                <a:gd name="T37" fmla="*/ 329 h 143"/>
                <a:gd name="T38" fmla="*/ 71 w 122"/>
                <a:gd name="T39" fmla="*/ 72 h 143"/>
                <a:gd name="T40" fmla="*/ 71 w 122"/>
                <a:gd name="T41" fmla="*/ 72 h 143"/>
                <a:gd name="T42" fmla="*/ 71 w 122"/>
                <a:gd name="T43" fmla="*/ 72 h 143"/>
                <a:gd name="T44" fmla="*/ 125 w 122"/>
                <a:gd name="T45" fmla="*/ 21 h 143"/>
                <a:gd name="T46" fmla="*/ 175 w 122"/>
                <a:gd name="T47" fmla="*/ 70 h 143"/>
                <a:gd name="T48" fmla="*/ 175 w 122"/>
                <a:gd name="T49" fmla="*/ 72 h 143"/>
                <a:gd name="T50" fmla="*/ 107 w 122"/>
                <a:gd name="T51" fmla="*/ 139 h 143"/>
                <a:gd name="T52" fmla="*/ 71 w 122"/>
                <a:gd name="T53" fmla="*/ 72 h 143"/>
                <a:gd name="T54" fmla="*/ 26 w 122"/>
                <a:gd name="T55" fmla="*/ 239 h 143"/>
                <a:gd name="T56" fmla="*/ 26 w 122"/>
                <a:gd name="T57" fmla="*/ 239 h 143"/>
                <a:gd name="T58" fmla="*/ 95 w 122"/>
                <a:gd name="T59" fmla="*/ 163 h 143"/>
                <a:gd name="T60" fmla="*/ 189 w 122"/>
                <a:gd name="T61" fmla="*/ 261 h 143"/>
                <a:gd name="T62" fmla="*/ 98 w 122"/>
                <a:gd name="T63" fmla="*/ 311 h 143"/>
                <a:gd name="T64" fmla="*/ 26 w 122"/>
                <a:gd name="T65" fmla="*/ 242 h 143"/>
                <a:gd name="T66" fmla="*/ 26 w 122"/>
                <a:gd name="T67" fmla="*/ 239 h 1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2" h="143">
                  <a:moveTo>
                    <a:pt x="43" y="142"/>
                  </a:moveTo>
                  <a:lnTo>
                    <a:pt x="43" y="142"/>
                  </a:lnTo>
                  <a:cubicBezTo>
                    <a:pt x="61" y="142"/>
                    <a:pt x="77" y="134"/>
                    <a:pt x="90" y="119"/>
                  </a:cubicBezTo>
                  <a:lnTo>
                    <a:pt x="114" y="143"/>
                  </a:lnTo>
                  <a:lnTo>
                    <a:pt x="122" y="137"/>
                  </a:lnTo>
                  <a:lnTo>
                    <a:pt x="96" y="110"/>
                  </a:lnTo>
                  <a:cubicBezTo>
                    <a:pt x="104" y="100"/>
                    <a:pt x="110" y="88"/>
                    <a:pt x="117" y="74"/>
                  </a:cubicBezTo>
                  <a:lnTo>
                    <a:pt x="107" y="70"/>
                  </a:lnTo>
                  <a:cubicBezTo>
                    <a:pt x="102" y="82"/>
                    <a:pt x="96" y="94"/>
                    <a:pt x="90" y="103"/>
                  </a:cubicBezTo>
                  <a:lnTo>
                    <a:pt x="53" y="66"/>
                  </a:lnTo>
                  <a:cubicBezTo>
                    <a:pt x="74" y="59"/>
                    <a:pt x="87" y="47"/>
                    <a:pt x="87" y="30"/>
                  </a:cubicBezTo>
                  <a:cubicBezTo>
                    <a:pt x="87" y="13"/>
                    <a:pt x="73" y="0"/>
                    <a:pt x="55" y="0"/>
                  </a:cubicBezTo>
                  <a:cubicBezTo>
                    <a:pt x="35" y="0"/>
                    <a:pt x="21" y="14"/>
                    <a:pt x="21" y="31"/>
                  </a:cubicBezTo>
                  <a:lnTo>
                    <a:pt x="21" y="32"/>
                  </a:lnTo>
                  <a:cubicBezTo>
                    <a:pt x="21" y="43"/>
                    <a:pt x="26" y="52"/>
                    <a:pt x="36" y="63"/>
                  </a:cubicBezTo>
                  <a:cubicBezTo>
                    <a:pt x="14" y="72"/>
                    <a:pt x="0" y="85"/>
                    <a:pt x="0" y="104"/>
                  </a:cubicBezTo>
                  <a:cubicBezTo>
                    <a:pt x="0" y="127"/>
                    <a:pt x="19" y="142"/>
                    <a:pt x="43" y="142"/>
                  </a:cubicBezTo>
                  <a:close/>
                  <a:moveTo>
                    <a:pt x="31" y="31"/>
                  </a:moveTo>
                  <a:lnTo>
                    <a:pt x="31" y="31"/>
                  </a:lnTo>
                  <a:cubicBezTo>
                    <a:pt x="31" y="18"/>
                    <a:pt x="41" y="9"/>
                    <a:pt x="55" y="9"/>
                  </a:cubicBezTo>
                  <a:cubicBezTo>
                    <a:pt x="67" y="9"/>
                    <a:pt x="77" y="18"/>
                    <a:pt x="77" y="30"/>
                  </a:cubicBezTo>
                  <a:lnTo>
                    <a:pt x="77" y="31"/>
                  </a:lnTo>
                  <a:cubicBezTo>
                    <a:pt x="77" y="44"/>
                    <a:pt x="67" y="53"/>
                    <a:pt x="47" y="60"/>
                  </a:cubicBezTo>
                  <a:cubicBezTo>
                    <a:pt x="35" y="47"/>
                    <a:pt x="31" y="40"/>
                    <a:pt x="31" y="31"/>
                  </a:cubicBezTo>
                  <a:close/>
                  <a:moveTo>
                    <a:pt x="11" y="103"/>
                  </a:moveTo>
                  <a:lnTo>
                    <a:pt x="11" y="103"/>
                  </a:lnTo>
                  <a:cubicBezTo>
                    <a:pt x="11" y="90"/>
                    <a:pt x="20" y="77"/>
                    <a:pt x="42" y="70"/>
                  </a:cubicBezTo>
                  <a:lnTo>
                    <a:pt x="83" y="112"/>
                  </a:lnTo>
                  <a:cubicBezTo>
                    <a:pt x="72" y="125"/>
                    <a:pt x="59" y="134"/>
                    <a:pt x="43" y="134"/>
                  </a:cubicBezTo>
                  <a:cubicBezTo>
                    <a:pt x="24" y="134"/>
                    <a:pt x="11" y="121"/>
                    <a:pt x="11" y="104"/>
                  </a:cubicBezTo>
                  <a:lnTo>
                    <a:pt x="11" y="10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93" name="Freeform 15"/>
            <p:cNvSpPr>
              <a:spLocks/>
            </p:cNvSpPr>
            <p:nvPr/>
          </p:nvSpPr>
          <p:spPr bwMode="auto">
            <a:xfrm>
              <a:off x="1831" y="1482"/>
              <a:ext cx="190" cy="218"/>
            </a:xfrm>
            <a:custGeom>
              <a:avLst/>
              <a:gdLst>
                <a:gd name="T0" fmla="*/ 160 w 126"/>
                <a:gd name="T1" fmla="*/ 332 h 143"/>
                <a:gd name="T2" fmla="*/ 160 w 126"/>
                <a:gd name="T3" fmla="*/ 332 h 143"/>
                <a:gd name="T4" fmla="*/ 287 w 126"/>
                <a:gd name="T5" fmla="*/ 274 h 143"/>
                <a:gd name="T6" fmla="*/ 250 w 126"/>
                <a:gd name="T7" fmla="*/ 236 h 143"/>
                <a:gd name="T8" fmla="*/ 161 w 126"/>
                <a:gd name="T9" fmla="*/ 279 h 143"/>
                <a:gd name="T10" fmla="*/ 57 w 126"/>
                <a:gd name="T11" fmla="*/ 165 h 143"/>
                <a:gd name="T12" fmla="*/ 57 w 126"/>
                <a:gd name="T13" fmla="*/ 165 h 143"/>
                <a:gd name="T14" fmla="*/ 161 w 126"/>
                <a:gd name="T15" fmla="*/ 52 h 143"/>
                <a:gd name="T16" fmla="*/ 247 w 126"/>
                <a:gd name="T17" fmla="*/ 90 h 143"/>
                <a:gd name="T18" fmla="*/ 283 w 126"/>
                <a:gd name="T19" fmla="*/ 49 h 143"/>
                <a:gd name="T20" fmla="*/ 161 w 126"/>
                <a:gd name="T21" fmla="*/ 0 h 143"/>
                <a:gd name="T22" fmla="*/ 0 w 126"/>
                <a:gd name="T23" fmla="*/ 165 h 143"/>
                <a:gd name="T24" fmla="*/ 0 w 126"/>
                <a:gd name="T25" fmla="*/ 168 h 143"/>
                <a:gd name="T26" fmla="*/ 160 w 126"/>
                <a:gd name="T27" fmla="*/ 332 h 1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6" h="143">
                  <a:moveTo>
                    <a:pt x="70" y="143"/>
                  </a:moveTo>
                  <a:lnTo>
                    <a:pt x="70" y="143"/>
                  </a:lnTo>
                  <a:cubicBezTo>
                    <a:pt x="96" y="143"/>
                    <a:pt x="112" y="133"/>
                    <a:pt x="126" y="118"/>
                  </a:cubicBezTo>
                  <a:lnTo>
                    <a:pt x="110" y="102"/>
                  </a:lnTo>
                  <a:cubicBezTo>
                    <a:pt x="99" y="113"/>
                    <a:pt x="88" y="120"/>
                    <a:pt x="71" y="120"/>
                  </a:cubicBezTo>
                  <a:cubicBezTo>
                    <a:pt x="44" y="120"/>
                    <a:pt x="25" y="98"/>
                    <a:pt x="25" y="71"/>
                  </a:cubicBezTo>
                  <a:cubicBezTo>
                    <a:pt x="25" y="44"/>
                    <a:pt x="44" y="22"/>
                    <a:pt x="71" y="22"/>
                  </a:cubicBezTo>
                  <a:cubicBezTo>
                    <a:pt x="86" y="22"/>
                    <a:pt x="98" y="29"/>
                    <a:pt x="109" y="39"/>
                  </a:cubicBezTo>
                  <a:lnTo>
                    <a:pt x="125" y="21"/>
                  </a:lnTo>
                  <a:cubicBezTo>
                    <a:pt x="112" y="9"/>
                    <a:pt x="96" y="0"/>
                    <a:pt x="71" y="0"/>
                  </a:cubicBezTo>
                  <a:cubicBezTo>
                    <a:pt x="29" y="0"/>
                    <a:pt x="0" y="32"/>
                    <a:pt x="0" y="71"/>
                  </a:cubicBezTo>
                  <a:lnTo>
                    <a:pt x="0" y="72"/>
                  </a:lnTo>
                  <a:cubicBezTo>
                    <a:pt x="0" y="111"/>
                    <a:pt x="30" y="143"/>
                    <a:pt x="70" y="14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94" name="Freeform 16"/>
            <p:cNvSpPr>
              <a:spLocks noEditPoints="1"/>
            </p:cNvSpPr>
            <p:nvPr/>
          </p:nvSpPr>
          <p:spPr bwMode="auto">
            <a:xfrm>
              <a:off x="2033" y="1533"/>
              <a:ext cx="168" cy="167"/>
            </a:xfrm>
            <a:custGeom>
              <a:avLst/>
              <a:gdLst>
                <a:gd name="T0" fmla="*/ 0 w 111"/>
                <a:gd name="T1" fmla="*/ 127 h 109"/>
                <a:gd name="T2" fmla="*/ 0 w 111"/>
                <a:gd name="T3" fmla="*/ 127 h 109"/>
                <a:gd name="T4" fmla="*/ 0 w 111"/>
                <a:gd name="T5" fmla="*/ 129 h 109"/>
                <a:gd name="T6" fmla="*/ 126 w 111"/>
                <a:gd name="T7" fmla="*/ 256 h 109"/>
                <a:gd name="T8" fmla="*/ 254 w 111"/>
                <a:gd name="T9" fmla="*/ 127 h 109"/>
                <a:gd name="T10" fmla="*/ 254 w 111"/>
                <a:gd name="T11" fmla="*/ 127 h 109"/>
                <a:gd name="T12" fmla="*/ 126 w 111"/>
                <a:gd name="T13" fmla="*/ 0 h 109"/>
                <a:gd name="T14" fmla="*/ 0 w 111"/>
                <a:gd name="T15" fmla="*/ 127 h 109"/>
                <a:gd name="T16" fmla="*/ 200 w 111"/>
                <a:gd name="T17" fmla="*/ 127 h 109"/>
                <a:gd name="T18" fmla="*/ 200 w 111"/>
                <a:gd name="T19" fmla="*/ 127 h 109"/>
                <a:gd name="T20" fmla="*/ 200 w 111"/>
                <a:gd name="T21" fmla="*/ 129 h 109"/>
                <a:gd name="T22" fmla="*/ 126 w 111"/>
                <a:gd name="T23" fmla="*/ 207 h 109"/>
                <a:gd name="T24" fmla="*/ 54 w 111"/>
                <a:gd name="T25" fmla="*/ 127 h 109"/>
                <a:gd name="T26" fmla="*/ 54 w 111"/>
                <a:gd name="T27" fmla="*/ 127 h 109"/>
                <a:gd name="T28" fmla="*/ 126 w 111"/>
                <a:gd name="T29" fmla="*/ 49 h 109"/>
                <a:gd name="T30" fmla="*/ 200 w 111"/>
                <a:gd name="T31" fmla="*/ 127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1" h="109">
                  <a:moveTo>
                    <a:pt x="0" y="54"/>
                  </a:moveTo>
                  <a:lnTo>
                    <a:pt x="0" y="54"/>
                  </a:lnTo>
                  <a:lnTo>
                    <a:pt x="0" y="55"/>
                  </a:lnTo>
                  <a:cubicBezTo>
                    <a:pt x="0" y="84"/>
                    <a:pt x="23" y="109"/>
                    <a:pt x="55" y="109"/>
                  </a:cubicBezTo>
                  <a:cubicBezTo>
                    <a:pt x="87" y="109"/>
                    <a:pt x="111" y="84"/>
                    <a:pt x="111" y="54"/>
                  </a:cubicBezTo>
                  <a:cubicBezTo>
                    <a:pt x="111" y="24"/>
                    <a:pt x="87" y="0"/>
                    <a:pt x="55" y="0"/>
                  </a:cubicBezTo>
                  <a:cubicBezTo>
                    <a:pt x="23" y="0"/>
                    <a:pt x="0" y="25"/>
                    <a:pt x="0" y="54"/>
                  </a:cubicBezTo>
                  <a:close/>
                  <a:moveTo>
                    <a:pt x="87" y="54"/>
                  </a:moveTo>
                  <a:lnTo>
                    <a:pt x="87" y="54"/>
                  </a:lnTo>
                  <a:lnTo>
                    <a:pt x="87" y="55"/>
                  </a:lnTo>
                  <a:cubicBezTo>
                    <a:pt x="87" y="73"/>
                    <a:pt x="75" y="88"/>
                    <a:pt x="55" y="88"/>
                  </a:cubicBezTo>
                  <a:cubicBezTo>
                    <a:pt x="37" y="88"/>
                    <a:pt x="24" y="73"/>
                    <a:pt x="24" y="54"/>
                  </a:cubicBezTo>
                  <a:cubicBezTo>
                    <a:pt x="24" y="36"/>
                    <a:pt x="36" y="21"/>
                    <a:pt x="55" y="21"/>
                  </a:cubicBezTo>
                  <a:cubicBezTo>
                    <a:pt x="74" y="21"/>
                    <a:pt x="87" y="36"/>
                    <a:pt x="87" y="5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95" name="Freeform 17"/>
            <p:cNvSpPr>
              <a:spLocks/>
            </p:cNvSpPr>
            <p:nvPr/>
          </p:nvSpPr>
          <p:spPr bwMode="auto">
            <a:xfrm>
              <a:off x="2226" y="1533"/>
              <a:ext cx="239" cy="162"/>
            </a:xfrm>
            <a:custGeom>
              <a:avLst/>
              <a:gdLst>
                <a:gd name="T0" fmla="*/ 129 w 158"/>
                <a:gd name="T1" fmla="*/ 0 h 106"/>
                <a:gd name="T2" fmla="*/ 129 w 158"/>
                <a:gd name="T3" fmla="*/ 0 h 106"/>
                <a:gd name="T4" fmla="*/ 54 w 158"/>
                <a:gd name="T5" fmla="*/ 43 h 106"/>
                <a:gd name="T6" fmla="*/ 54 w 158"/>
                <a:gd name="T7" fmla="*/ 5 h 106"/>
                <a:gd name="T8" fmla="*/ 0 w 158"/>
                <a:gd name="T9" fmla="*/ 5 h 106"/>
                <a:gd name="T10" fmla="*/ 0 w 158"/>
                <a:gd name="T11" fmla="*/ 248 h 106"/>
                <a:gd name="T12" fmla="*/ 54 w 158"/>
                <a:gd name="T13" fmla="*/ 248 h 106"/>
                <a:gd name="T14" fmla="*/ 54 w 158"/>
                <a:gd name="T15" fmla="*/ 110 h 106"/>
                <a:gd name="T16" fmla="*/ 106 w 158"/>
                <a:gd name="T17" fmla="*/ 52 h 106"/>
                <a:gd name="T18" fmla="*/ 153 w 158"/>
                <a:gd name="T19" fmla="*/ 110 h 106"/>
                <a:gd name="T20" fmla="*/ 153 w 158"/>
                <a:gd name="T21" fmla="*/ 248 h 106"/>
                <a:gd name="T22" fmla="*/ 209 w 158"/>
                <a:gd name="T23" fmla="*/ 248 h 106"/>
                <a:gd name="T24" fmla="*/ 209 w 158"/>
                <a:gd name="T25" fmla="*/ 110 h 106"/>
                <a:gd name="T26" fmla="*/ 259 w 158"/>
                <a:gd name="T27" fmla="*/ 52 h 106"/>
                <a:gd name="T28" fmla="*/ 307 w 158"/>
                <a:gd name="T29" fmla="*/ 110 h 106"/>
                <a:gd name="T30" fmla="*/ 307 w 158"/>
                <a:gd name="T31" fmla="*/ 248 h 106"/>
                <a:gd name="T32" fmla="*/ 362 w 158"/>
                <a:gd name="T33" fmla="*/ 248 h 106"/>
                <a:gd name="T34" fmla="*/ 362 w 158"/>
                <a:gd name="T35" fmla="*/ 93 h 106"/>
                <a:gd name="T36" fmla="*/ 280 w 158"/>
                <a:gd name="T37" fmla="*/ 0 h 106"/>
                <a:gd name="T38" fmla="*/ 200 w 158"/>
                <a:gd name="T39" fmla="*/ 43 h 106"/>
                <a:gd name="T40" fmla="*/ 129 w 158"/>
                <a:gd name="T41" fmla="*/ 0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8" h="106">
                  <a:moveTo>
                    <a:pt x="56" y="0"/>
                  </a:moveTo>
                  <a:lnTo>
                    <a:pt x="56" y="0"/>
                  </a:lnTo>
                  <a:cubicBezTo>
                    <a:pt x="40" y="0"/>
                    <a:pt x="30" y="9"/>
                    <a:pt x="24" y="18"/>
                  </a:cubicBezTo>
                  <a:lnTo>
                    <a:pt x="24" y="2"/>
                  </a:lnTo>
                  <a:lnTo>
                    <a:pt x="0" y="2"/>
                  </a:lnTo>
                  <a:lnTo>
                    <a:pt x="0" y="106"/>
                  </a:lnTo>
                  <a:lnTo>
                    <a:pt x="24" y="106"/>
                  </a:lnTo>
                  <a:lnTo>
                    <a:pt x="24" y="47"/>
                  </a:lnTo>
                  <a:cubicBezTo>
                    <a:pt x="24" y="31"/>
                    <a:pt x="33" y="22"/>
                    <a:pt x="46" y="22"/>
                  </a:cubicBezTo>
                  <a:cubicBezTo>
                    <a:pt x="59" y="22"/>
                    <a:pt x="67" y="31"/>
                    <a:pt x="67" y="47"/>
                  </a:cubicBezTo>
                  <a:lnTo>
                    <a:pt x="67" y="106"/>
                  </a:lnTo>
                  <a:lnTo>
                    <a:pt x="91" y="106"/>
                  </a:lnTo>
                  <a:lnTo>
                    <a:pt x="91" y="47"/>
                  </a:lnTo>
                  <a:cubicBezTo>
                    <a:pt x="91" y="31"/>
                    <a:pt x="100" y="22"/>
                    <a:pt x="113" y="22"/>
                  </a:cubicBezTo>
                  <a:cubicBezTo>
                    <a:pt x="127" y="22"/>
                    <a:pt x="134" y="31"/>
                    <a:pt x="134" y="47"/>
                  </a:cubicBezTo>
                  <a:lnTo>
                    <a:pt x="134" y="106"/>
                  </a:lnTo>
                  <a:lnTo>
                    <a:pt x="158" y="106"/>
                  </a:lnTo>
                  <a:lnTo>
                    <a:pt x="158" y="40"/>
                  </a:lnTo>
                  <a:cubicBezTo>
                    <a:pt x="158" y="14"/>
                    <a:pt x="145" y="0"/>
                    <a:pt x="122" y="0"/>
                  </a:cubicBezTo>
                  <a:cubicBezTo>
                    <a:pt x="106" y="0"/>
                    <a:pt x="95" y="7"/>
                    <a:pt x="87" y="18"/>
                  </a:cubicBezTo>
                  <a:cubicBezTo>
                    <a:pt x="81" y="7"/>
                    <a:pt x="71" y="0"/>
                    <a:pt x="5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96" name="Freeform 18"/>
            <p:cNvSpPr>
              <a:spLocks/>
            </p:cNvSpPr>
            <p:nvPr/>
          </p:nvSpPr>
          <p:spPr bwMode="auto">
            <a:xfrm>
              <a:off x="2498" y="1533"/>
              <a:ext cx="239" cy="162"/>
            </a:xfrm>
            <a:custGeom>
              <a:avLst/>
              <a:gdLst>
                <a:gd name="T0" fmla="*/ 359 w 159"/>
                <a:gd name="T1" fmla="*/ 248 h 106"/>
                <a:gd name="T2" fmla="*/ 359 w 159"/>
                <a:gd name="T3" fmla="*/ 248 h 106"/>
                <a:gd name="T4" fmla="*/ 359 w 159"/>
                <a:gd name="T5" fmla="*/ 93 h 106"/>
                <a:gd name="T6" fmla="*/ 275 w 159"/>
                <a:gd name="T7" fmla="*/ 0 h 106"/>
                <a:gd name="T8" fmla="*/ 197 w 159"/>
                <a:gd name="T9" fmla="*/ 43 h 106"/>
                <a:gd name="T10" fmla="*/ 126 w 159"/>
                <a:gd name="T11" fmla="*/ 0 h 106"/>
                <a:gd name="T12" fmla="*/ 54 w 159"/>
                <a:gd name="T13" fmla="*/ 43 h 106"/>
                <a:gd name="T14" fmla="*/ 54 w 159"/>
                <a:gd name="T15" fmla="*/ 5 h 106"/>
                <a:gd name="T16" fmla="*/ 0 w 159"/>
                <a:gd name="T17" fmla="*/ 5 h 106"/>
                <a:gd name="T18" fmla="*/ 0 w 159"/>
                <a:gd name="T19" fmla="*/ 248 h 106"/>
                <a:gd name="T20" fmla="*/ 54 w 159"/>
                <a:gd name="T21" fmla="*/ 248 h 106"/>
                <a:gd name="T22" fmla="*/ 54 w 159"/>
                <a:gd name="T23" fmla="*/ 110 h 106"/>
                <a:gd name="T24" fmla="*/ 104 w 159"/>
                <a:gd name="T25" fmla="*/ 52 h 106"/>
                <a:gd name="T26" fmla="*/ 152 w 159"/>
                <a:gd name="T27" fmla="*/ 110 h 106"/>
                <a:gd name="T28" fmla="*/ 152 w 159"/>
                <a:gd name="T29" fmla="*/ 248 h 106"/>
                <a:gd name="T30" fmla="*/ 206 w 159"/>
                <a:gd name="T31" fmla="*/ 248 h 106"/>
                <a:gd name="T32" fmla="*/ 206 w 159"/>
                <a:gd name="T33" fmla="*/ 110 h 106"/>
                <a:gd name="T34" fmla="*/ 257 w 159"/>
                <a:gd name="T35" fmla="*/ 52 h 106"/>
                <a:gd name="T36" fmla="*/ 305 w 159"/>
                <a:gd name="T37" fmla="*/ 110 h 106"/>
                <a:gd name="T38" fmla="*/ 305 w 159"/>
                <a:gd name="T39" fmla="*/ 248 h 106"/>
                <a:gd name="T40" fmla="*/ 359 w 159"/>
                <a:gd name="T41" fmla="*/ 24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9" h="106">
                  <a:moveTo>
                    <a:pt x="159" y="106"/>
                  </a:moveTo>
                  <a:lnTo>
                    <a:pt x="159" y="106"/>
                  </a:lnTo>
                  <a:lnTo>
                    <a:pt x="159" y="40"/>
                  </a:lnTo>
                  <a:cubicBezTo>
                    <a:pt x="159" y="14"/>
                    <a:pt x="145" y="0"/>
                    <a:pt x="122" y="0"/>
                  </a:cubicBezTo>
                  <a:cubicBezTo>
                    <a:pt x="106" y="0"/>
                    <a:pt x="95" y="7"/>
                    <a:pt x="87" y="18"/>
                  </a:cubicBezTo>
                  <a:cubicBezTo>
                    <a:pt x="81" y="7"/>
                    <a:pt x="71" y="0"/>
                    <a:pt x="56" y="0"/>
                  </a:cubicBezTo>
                  <a:cubicBezTo>
                    <a:pt x="40" y="0"/>
                    <a:pt x="31" y="9"/>
                    <a:pt x="24" y="18"/>
                  </a:cubicBezTo>
                  <a:lnTo>
                    <a:pt x="24" y="2"/>
                  </a:lnTo>
                  <a:lnTo>
                    <a:pt x="0" y="2"/>
                  </a:lnTo>
                  <a:lnTo>
                    <a:pt x="0" y="106"/>
                  </a:lnTo>
                  <a:lnTo>
                    <a:pt x="24" y="106"/>
                  </a:lnTo>
                  <a:lnTo>
                    <a:pt x="24" y="47"/>
                  </a:lnTo>
                  <a:cubicBezTo>
                    <a:pt x="24" y="31"/>
                    <a:pt x="33" y="22"/>
                    <a:pt x="46" y="22"/>
                  </a:cubicBezTo>
                  <a:cubicBezTo>
                    <a:pt x="60" y="22"/>
                    <a:pt x="67" y="31"/>
                    <a:pt x="67" y="47"/>
                  </a:cubicBezTo>
                  <a:lnTo>
                    <a:pt x="67" y="106"/>
                  </a:lnTo>
                  <a:lnTo>
                    <a:pt x="91" y="106"/>
                  </a:lnTo>
                  <a:lnTo>
                    <a:pt x="91" y="47"/>
                  </a:lnTo>
                  <a:cubicBezTo>
                    <a:pt x="91" y="31"/>
                    <a:pt x="101" y="22"/>
                    <a:pt x="114" y="22"/>
                  </a:cubicBezTo>
                  <a:cubicBezTo>
                    <a:pt x="127" y="22"/>
                    <a:pt x="135" y="31"/>
                    <a:pt x="135" y="47"/>
                  </a:cubicBezTo>
                  <a:lnTo>
                    <a:pt x="135" y="106"/>
                  </a:lnTo>
                  <a:lnTo>
                    <a:pt x="159" y="1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97" name="Freeform 19"/>
            <p:cNvSpPr>
              <a:spLocks/>
            </p:cNvSpPr>
            <p:nvPr/>
          </p:nvSpPr>
          <p:spPr bwMode="auto">
            <a:xfrm>
              <a:off x="2768" y="1537"/>
              <a:ext cx="141" cy="163"/>
            </a:xfrm>
            <a:custGeom>
              <a:avLst/>
              <a:gdLst>
                <a:gd name="T0" fmla="*/ 158 w 94"/>
                <a:gd name="T1" fmla="*/ 204 h 107"/>
                <a:gd name="T2" fmla="*/ 158 w 94"/>
                <a:gd name="T3" fmla="*/ 204 h 107"/>
                <a:gd name="T4" fmla="*/ 158 w 94"/>
                <a:gd name="T5" fmla="*/ 241 h 107"/>
                <a:gd name="T6" fmla="*/ 212 w 94"/>
                <a:gd name="T7" fmla="*/ 241 h 107"/>
                <a:gd name="T8" fmla="*/ 212 w 94"/>
                <a:gd name="T9" fmla="*/ 0 h 107"/>
                <a:gd name="T10" fmla="*/ 158 w 94"/>
                <a:gd name="T11" fmla="*/ 0 h 107"/>
                <a:gd name="T12" fmla="*/ 158 w 94"/>
                <a:gd name="T13" fmla="*/ 137 h 107"/>
                <a:gd name="T14" fmla="*/ 104 w 94"/>
                <a:gd name="T15" fmla="*/ 197 h 107"/>
                <a:gd name="T16" fmla="*/ 54 w 94"/>
                <a:gd name="T17" fmla="*/ 137 h 107"/>
                <a:gd name="T18" fmla="*/ 54 w 94"/>
                <a:gd name="T19" fmla="*/ 0 h 107"/>
                <a:gd name="T20" fmla="*/ 0 w 94"/>
                <a:gd name="T21" fmla="*/ 0 h 107"/>
                <a:gd name="T22" fmla="*/ 0 w 94"/>
                <a:gd name="T23" fmla="*/ 154 h 107"/>
                <a:gd name="T24" fmla="*/ 84 w 94"/>
                <a:gd name="T25" fmla="*/ 248 h 107"/>
                <a:gd name="T26" fmla="*/ 158 w 94"/>
                <a:gd name="T27" fmla="*/ 204 h 1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107">
                  <a:moveTo>
                    <a:pt x="70" y="88"/>
                  </a:moveTo>
                  <a:lnTo>
                    <a:pt x="70" y="88"/>
                  </a:lnTo>
                  <a:lnTo>
                    <a:pt x="70" y="104"/>
                  </a:lnTo>
                  <a:lnTo>
                    <a:pt x="94" y="104"/>
                  </a:lnTo>
                  <a:lnTo>
                    <a:pt x="94" y="0"/>
                  </a:lnTo>
                  <a:lnTo>
                    <a:pt x="70" y="0"/>
                  </a:lnTo>
                  <a:lnTo>
                    <a:pt x="70" y="59"/>
                  </a:lnTo>
                  <a:cubicBezTo>
                    <a:pt x="70" y="75"/>
                    <a:pt x="60" y="85"/>
                    <a:pt x="46" y="85"/>
                  </a:cubicBezTo>
                  <a:cubicBezTo>
                    <a:pt x="32" y="85"/>
                    <a:pt x="24" y="76"/>
                    <a:pt x="24" y="59"/>
                  </a:cubicBezTo>
                  <a:lnTo>
                    <a:pt x="24" y="0"/>
                  </a:lnTo>
                  <a:lnTo>
                    <a:pt x="0" y="0"/>
                  </a:lnTo>
                  <a:lnTo>
                    <a:pt x="0" y="66"/>
                  </a:lnTo>
                  <a:cubicBezTo>
                    <a:pt x="0" y="91"/>
                    <a:pt x="14" y="107"/>
                    <a:pt x="37" y="107"/>
                  </a:cubicBezTo>
                  <a:cubicBezTo>
                    <a:pt x="54" y="107"/>
                    <a:pt x="63" y="98"/>
                    <a:pt x="70" y="8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98" name="Freeform 20"/>
            <p:cNvSpPr>
              <a:spLocks/>
            </p:cNvSpPr>
            <p:nvPr/>
          </p:nvSpPr>
          <p:spPr bwMode="auto">
            <a:xfrm>
              <a:off x="2942" y="1533"/>
              <a:ext cx="142" cy="162"/>
            </a:xfrm>
            <a:custGeom>
              <a:avLst/>
              <a:gdLst>
                <a:gd name="T0" fmla="*/ 54 w 94"/>
                <a:gd name="T1" fmla="*/ 43 h 106"/>
                <a:gd name="T2" fmla="*/ 54 w 94"/>
                <a:gd name="T3" fmla="*/ 43 h 106"/>
                <a:gd name="T4" fmla="*/ 54 w 94"/>
                <a:gd name="T5" fmla="*/ 5 h 106"/>
                <a:gd name="T6" fmla="*/ 0 w 94"/>
                <a:gd name="T7" fmla="*/ 5 h 106"/>
                <a:gd name="T8" fmla="*/ 0 w 94"/>
                <a:gd name="T9" fmla="*/ 248 h 106"/>
                <a:gd name="T10" fmla="*/ 54 w 94"/>
                <a:gd name="T11" fmla="*/ 248 h 106"/>
                <a:gd name="T12" fmla="*/ 54 w 94"/>
                <a:gd name="T13" fmla="*/ 110 h 106"/>
                <a:gd name="T14" fmla="*/ 110 w 94"/>
                <a:gd name="T15" fmla="*/ 52 h 106"/>
                <a:gd name="T16" fmla="*/ 160 w 94"/>
                <a:gd name="T17" fmla="*/ 110 h 106"/>
                <a:gd name="T18" fmla="*/ 160 w 94"/>
                <a:gd name="T19" fmla="*/ 248 h 106"/>
                <a:gd name="T20" fmla="*/ 215 w 94"/>
                <a:gd name="T21" fmla="*/ 248 h 106"/>
                <a:gd name="T22" fmla="*/ 215 w 94"/>
                <a:gd name="T23" fmla="*/ 93 h 106"/>
                <a:gd name="T24" fmla="*/ 130 w 94"/>
                <a:gd name="T25" fmla="*/ 0 h 106"/>
                <a:gd name="T26" fmla="*/ 54 w 94"/>
                <a:gd name="T27" fmla="*/ 43 h 1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106">
                  <a:moveTo>
                    <a:pt x="24" y="18"/>
                  </a:moveTo>
                  <a:lnTo>
                    <a:pt x="24" y="18"/>
                  </a:lnTo>
                  <a:lnTo>
                    <a:pt x="24" y="2"/>
                  </a:lnTo>
                  <a:lnTo>
                    <a:pt x="0" y="2"/>
                  </a:lnTo>
                  <a:lnTo>
                    <a:pt x="0" y="106"/>
                  </a:lnTo>
                  <a:lnTo>
                    <a:pt x="24" y="106"/>
                  </a:lnTo>
                  <a:lnTo>
                    <a:pt x="24" y="47"/>
                  </a:lnTo>
                  <a:cubicBezTo>
                    <a:pt x="24" y="31"/>
                    <a:pt x="34" y="22"/>
                    <a:pt x="48" y="22"/>
                  </a:cubicBezTo>
                  <a:cubicBezTo>
                    <a:pt x="62" y="22"/>
                    <a:pt x="70" y="31"/>
                    <a:pt x="70" y="47"/>
                  </a:cubicBezTo>
                  <a:lnTo>
                    <a:pt x="70" y="106"/>
                  </a:lnTo>
                  <a:lnTo>
                    <a:pt x="94" y="106"/>
                  </a:lnTo>
                  <a:lnTo>
                    <a:pt x="94" y="40"/>
                  </a:lnTo>
                  <a:cubicBezTo>
                    <a:pt x="94" y="16"/>
                    <a:pt x="80" y="0"/>
                    <a:pt x="57" y="0"/>
                  </a:cubicBezTo>
                  <a:cubicBezTo>
                    <a:pt x="41" y="0"/>
                    <a:pt x="31" y="8"/>
                    <a:pt x="24" y="1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99" name="Freeform 21"/>
            <p:cNvSpPr>
              <a:spLocks/>
            </p:cNvSpPr>
            <p:nvPr/>
          </p:nvSpPr>
          <p:spPr bwMode="auto">
            <a:xfrm>
              <a:off x="3119" y="1537"/>
              <a:ext cx="36" cy="158"/>
            </a:xfrm>
            <a:custGeom>
              <a:avLst/>
              <a:gdLst>
                <a:gd name="T0" fmla="*/ 54 w 24"/>
                <a:gd name="T1" fmla="*/ 0 h 104"/>
                <a:gd name="T2" fmla="*/ 54 w 24"/>
                <a:gd name="T3" fmla="*/ 0 h 104"/>
                <a:gd name="T4" fmla="*/ 0 w 24"/>
                <a:gd name="T5" fmla="*/ 0 h 104"/>
                <a:gd name="T6" fmla="*/ 0 w 24"/>
                <a:gd name="T7" fmla="*/ 240 h 104"/>
                <a:gd name="T8" fmla="*/ 54 w 24"/>
                <a:gd name="T9" fmla="*/ 240 h 104"/>
                <a:gd name="T10" fmla="*/ 54 w 24"/>
                <a:gd name="T11" fmla="*/ 0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04">
                  <a:moveTo>
                    <a:pt x="24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24" y="10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00" name="Freeform 22"/>
            <p:cNvSpPr>
              <a:spLocks/>
            </p:cNvSpPr>
            <p:nvPr/>
          </p:nvSpPr>
          <p:spPr bwMode="auto">
            <a:xfrm>
              <a:off x="3117" y="1477"/>
              <a:ext cx="39" cy="35"/>
            </a:xfrm>
            <a:custGeom>
              <a:avLst/>
              <a:gdLst>
                <a:gd name="T0" fmla="*/ 59 w 26"/>
                <a:gd name="T1" fmla="*/ 0 h 23"/>
                <a:gd name="T2" fmla="*/ 59 w 26"/>
                <a:gd name="T3" fmla="*/ 0 h 23"/>
                <a:gd name="T4" fmla="*/ 0 w 26"/>
                <a:gd name="T5" fmla="*/ 0 h 23"/>
                <a:gd name="T6" fmla="*/ 0 w 26"/>
                <a:gd name="T7" fmla="*/ 53 h 23"/>
                <a:gd name="T8" fmla="*/ 59 w 26"/>
                <a:gd name="T9" fmla="*/ 53 h 23"/>
                <a:gd name="T10" fmla="*/ 59 w 26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23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6" y="2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01" name="Freeform 23"/>
            <p:cNvSpPr>
              <a:spLocks/>
            </p:cNvSpPr>
            <p:nvPr/>
          </p:nvSpPr>
          <p:spPr bwMode="auto">
            <a:xfrm>
              <a:off x="3178" y="1492"/>
              <a:ext cx="99" cy="206"/>
            </a:xfrm>
            <a:custGeom>
              <a:avLst/>
              <a:gdLst>
                <a:gd name="T0" fmla="*/ 32 w 66"/>
                <a:gd name="T1" fmla="*/ 0 h 135"/>
                <a:gd name="T2" fmla="*/ 32 w 66"/>
                <a:gd name="T3" fmla="*/ 0 h 135"/>
                <a:gd name="T4" fmla="*/ 32 w 66"/>
                <a:gd name="T5" fmla="*/ 67 h 135"/>
                <a:gd name="T6" fmla="*/ 0 w 66"/>
                <a:gd name="T7" fmla="*/ 67 h 135"/>
                <a:gd name="T8" fmla="*/ 0 w 66"/>
                <a:gd name="T9" fmla="*/ 116 h 135"/>
                <a:gd name="T10" fmla="*/ 32 w 66"/>
                <a:gd name="T11" fmla="*/ 116 h 135"/>
                <a:gd name="T12" fmla="*/ 32 w 66"/>
                <a:gd name="T13" fmla="*/ 244 h 135"/>
                <a:gd name="T14" fmla="*/ 99 w 66"/>
                <a:gd name="T15" fmla="*/ 314 h 135"/>
                <a:gd name="T16" fmla="*/ 147 w 66"/>
                <a:gd name="T17" fmla="*/ 302 h 135"/>
                <a:gd name="T18" fmla="*/ 147 w 66"/>
                <a:gd name="T19" fmla="*/ 256 h 135"/>
                <a:gd name="T20" fmla="*/ 113 w 66"/>
                <a:gd name="T21" fmla="*/ 266 h 135"/>
                <a:gd name="T22" fmla="*/ 86 w 66"/>
                <a:gd name="T23" fmla="*/ 235 h 135"/>
                <a:gd name="T24" fmla="*/ 86 w 66"/>
                <a:gd name="T25" fmla="*/ 116 h 135"/>
                <a:gd name="T26" fmla="*/ 149 w 66"/>
                <a:gd name="T27" fmla="*/ 116 h 135"/>
                <a:gd name="T28" fmla="*/ 149 w 66"/>
                <a:gd name="T29" fmla="*/ 67 h 135"/>
                <a:gd name="T30" fmla="*/ 86 w 66"/>
                <a:gd name="T31" fmla="*/ 67 h 135"/>
                <a:gd name="T32" fmla="*/ 86 w 66"/>
                <a:gd name="T33" fmla="*/ 0 h 135"/>
                <a:gd name="T34" fmla="*/ 32 w 6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6" h="135">
                  <a:moveTo>
                    <a:pt x="14" y="0"/>
                  </a:moveTo>
                  <a:lnTo>
                    <a:pt x="14" y="0"/>
                  </a:lnTo>
                  <a:lnTo>
                    <a:pt x="14" y="29"/>
                  </a:lnTo>
                  <a:lnTo>
                    <a:pt x="0" y="29"/>
                  </a:lnTo>
                  <a:lnTo>
                    <a:pt x="0" y="50"/>
                  </a:lnTo>
                  <a:lnTo>
                    <a:pt x="14" y="50"/>
                  </a:lnTo>
                  <a:lnTo>
                    <a:pt x="14" y="105"/>
                  </a:lnTo>
                  <a:cubicBezTo>
                    <a:pt x="14" y="127"/>
                    <a:pt x="26" y="135"/>
                    <a:pt x="44" y="135"/>
                  </a:cubicBezTo>
                  <a:cubicBezTo>
                    <a:pt x="53" y="135"/>
                    <a:pt x="59" y="133"/>
                    <a:pt x="65" y="130"/>
                  </a:cubicBezTo>
                  <a:lnTo>
                    <a:pt x="65" y="110"/>
                  </a:lnTo>
                  <a:cubicBezTo>
                    <a:pt x="61" y="113"/>
                    <a:pt x="56" y="114"/>
                    <a:pt x="50" y="114"/>
                  </a:cubicBezTo>
                  <a:cubicBezTo>
                    <a:pt x="42" y="114"/>
                    <a:pt x="38" y="110"/>
                    <a:pt x="38" y="101"/>
                  </a:cubicBezTo>
                  <a:lnTo>
                    <a:pt x="38" y="50"/>
                  </a:lnTo>
                  <a:lnTo>
                    <a:pt x="66" y="50"/>
                  </a:lnTo>
                  <a:lnTo>
                    <a:pt x="66" y="29"/>
                  </a:lnTo>
                  <a:lnTo>
                    <a:pt x="38" y="29"/>
                  </a:lnTo>
                  <a:lnTo>
                    <a:pt x="3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02" name="Freeform 24"/>
            <p:cNvSpPr>
              <a:spLocks/>
            </p:cNvSpPr>
            <p:nvPr/>
          </p:nvSpPr>
          <p:spPr bwMode="auto">
            <a:xfrm>
              <a:off x="3303" y="1477"/>
              <a:ext cx="39" cy="35"/>
            </a:xfrm>
            <a:custGeom>
              <a:avLst/>
              <a:gdLst>
                <a:gd name="T0" fmla="*/ 59 w 26"/>
                <a:gd name="T1" fmla="*/ 0 h 23"/>
                <a:gd name="T2" fmla="*/ 59 w 26"/>
                <a:gd name="T3" fmla="*/ 0 h 23"/>
                <a:gd name="T4" fmla="*/ 0 w 26"/>
                <a:gd name="T5" fmla="*/ 0 h 23"/>
                <a:gd name="T6" fmla="*/ 0 w 26"/>
                <a:gd name="T7" fmla="*/ 53 h 23"/>
                <a:gd name="T8" fmla="*/ 59 w 26"/>
                <a:gd name="T9" fmla="*/ 53 h 23"/>
                <a:gd name="T10" fmla="*/ 59 w 26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23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6" y="2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03" name="Freeform 25"/>
            <p:cNvSpPr>
              <a:spLocks/>
            </p:cNvSpPr>
            <p:nvPr/>
          </p:nvSpPr>
          <p:spPr bwMode="auto">
            <a:xfrm>
              <a:off x="3304" y="1537"/>
              <a:ext cx="36" cy="158"/>
            </a:xfrm>
            <a:custGeom>
              <a:avLst/>
              <a:gdLst>
                <a:gd name="T0" fmla="*/ 54 w 24"/>
                <a:gd name="T1" fmla="*/ 0 h 104"/>
                <a:gd name="T2" fmla="*/ 54 w 24"/>
                <a:gd name="T3" fmla="*/ 0 h 104"/>
                <a:gd name="T4" fmla="*/ 0 w 24"/>
                <a:gd name="T5" fmla="*/ 0 h 104"/>
                <a:gd name="T6" fmla="*/ 0 w 24"/>
                <a:gd name="T7" fmla="*/ 240 h 104"/>
                <a:gd name="T8" fmla="*/ 54 w 24"/>
                <a:gd name="T9" fmla="*/ 240 h 104"/>
                <a:gd name="T10" fmla="*/ 54 w 24"/>
                <a:gd name="T11" fmla="*/ 0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04">
                  <a:moveTo>
                    <a:pt x="24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24" y="10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04" name="Freeform 26"/>
            <p:cNvSpPr>
              <a:spLocks noEditPoints="1"/>
            </p:cNvSpPr>
            <p:nvPr/>
          </p:nvSpPr>
          <p:spPr bwMode="auto">
            <a:xfrm>
              <a:off x="3367" y="1533"/>
              <a:ext cx="153" cy="167"/>
            </a:xfrm>
            <a:custGeom>
              <a:avLst/>
              <a:gdLst>
                <a:gd name="T0" fmla="*/ 232 w 101"/>
                <a:gd name="T1" fmla="*/ 132 h 109"/>
                <a:gd name="T2" fmla="*/ 232 w 101"/>
                <a:gd name="T3" fmla="*/ 132 h 109"/>
                <a:gd name="T4" fmla="*/ 117 w 101"/>
                <a:gd name="T5" fmla="*/ 0 h 109"/>
                <a:gd name="T6" fmla="*/ 0 w 101"/>
                <a:gd name="T7" fmla="*/ 127 h 109"/>
                <a:gd name="T8" fmla="*/ 0 w 101"/>
                <a:gd name="T9" fmla="*/ 129 h 109"/>
                <a:gd name="T10" fmla="*/ 124 w 101"/>
                <a:gd name="T11" fmla="*/ 256 h 109"/>
                <a:gd name="T12" fmla="*/ 220 w 101"/>
                <a:gd name="T13" fmla="*/ 208 h 109"/>
                <a:gd name="T14" fmla="*/ 188 w 101"/>
                <a:gd name="T15" fmla="*/ 181 h 109"/>
                <a:gd name="T16" fmla="*/ 124 w 101"/>
                <a:gd name="T17" fmla="*/ 208 h 109"/>
                <a:gd name="T18" fmla="*/ 55 w 101"/>
                <a:gd name="T19" fmla="*/ 149 h 109"/>
                <a:gd name="T20" fmla="*/ 232 w 101"/>
                <a:gd name="T21" fmla="*/ 149 h 109"/>
                <a:gd name="T22" fmla="*/ 232 w 101"/>
                <a:gd name="T23" fmla="*/ 132 h 109"/>
                <a:gd name="T24" fmla="*/ 55 w 101"/>
                <a:gd name="T25" fmla="*/ 110 h 109"/>
                <a:gd name="T26" fmla="*/ 55 w 101"/>
                <a:gd name="T27" fmla="*/ 110 h 109"/>
                <a:gd name="T28" fmla="*/ 117 w 101"/>
                <a:gd name="T29" fmla="*/ 44 h 109"/>
                <a:gd name="T30" fmla="*/ 177 w 101"/>
                <a:gd name="T31" fmla="*/ 110 h 109"/>
                <a:gd name="T32" fmla="*/ 55 w 101"/>
                <a:gd name="T33" fmla="*/ 110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1" h="109">
                  <a:moveTo>
                    <a:pt x="101" y="56"/>
                  </a:moveTo>
                  <a:lnTo>
                    <a:pt x="101" y="56"/>
                  </a:lnTo>
                  <a:cubicBezTo>
                    <a:pt x="101" y="26"/>
                    <a:pt x="84" y="0"/>
                    <a:pt x="51" y="0"/>
                  </a:cubicBezTo>
                  <a:cubicBezTo>
                    <a:pt x="21" y="0"/>
                    <a:pt x="0" y="24"/>
                    <a:pt x="0" y="54"/>
                  </a:cubicBezTo>
                  <a:lnTo>
                    <a:pt x="0" y="55"/>
                  </a:lnTo>
                  <a:cubicBezTo>
                    <a:pt x="0" y="87"/>
                    <a:pt x="23" y="109"/>
                    <a:pt x="54" y="109"/>
                  </a:cubicBezTo>
                  <a:cubicBezTo>
                    <a:pt x="73" y="109"/>
                    <a:pt x="86" y="101"/>
                    <a:pt x="96" y="89"/>
                  </a:cubicBezTo>
                  <a:lnTo>
                    <a:pt x="82" y="77"/>
                  </a:lnTo>
                  <a:cubicBezTo>
                    <a:pt x="74" y="85"/>
                    <a:pt x="66" y="89"/>
                    <a:pt x="54" y="89"/>
                  </a:cubicBezTo>
                  <a:cubicBezTo>
                    <a:pt x="39" y="89"/>
                    <a:pt x="27" y="80"/>
                    <a:pt x="24" y="63"/>
                  </a:cubicBezTo>
                  <a:lnTo>
                    <a:pt x="101" y="63"/>
                  </a:lnTo>
                  <a:cubicBezTo>
                    <a:pt x="101" y="60"/>
                    <a:pt x="101" y="58"/>
                    <a:pt x="101" y="56"/>
                  </a:cubicBezTo>
                  <a:close/>
                  <a:moveTo>
                    <a:pt x="24" y="47"/>
                  </a:moveTo>
                  <a:lnTo>
                    <a:pt x="24" y="47"/>
                  </a:lnTo>
                  <a:cubicBezTo>
                    <a:pt x="26" y="31"/>
                    <a:pt x="36" y="19"/>
                    <a:pt x="51" y="19"/>
                  </a:cubicBezTo>
                  <a:cubicBezTo>
                    <a:pt x="67" y="19"/>
                    <a:pt x="76" y="31"/>
                    <a:pt x="77" y="47"/>
                  </a:cubicBezTo>
                  <a:lnTo>
                    <a:pt x="24" y="4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05" name="Freeform 27"/>
            <p:cNvSpPr>
              <a:spLocks/>
            </p:cNvSpPr>
            <p:nvPr/>
          </p:nvSpPr>
          <p:spPr bwMode="auto">
            <a:xfrm>
              <a:off x="3532" y="1533"/>
              <a:ext cx="125" cy="165"/>
            </a:xfrm>
            <a:custGeom>
              <a:avLst/>
              <a:gdLst>
                <a:gd name="T0" fmla="*/ 102 w 83"/>
                <a:gd name="T1" fmla="*/ 208 h 108"/>
                <a:gd name="T2" fmla="*/ 102 w 83"/>
                <a:gd name="T3" fmla="*/ 208 h 108"/>
                <a:gd name="T4" fmla="*/ 26 w 83"/>
                <a:gd name="T5" fmla="*/ 180 h 108"/>
                <a:gd name="T6" fmla="*/ 0 w 83"/>
                <a:gd name="T7" fmla="*/ 217 h 108"/>
                <a:gd name="T8" fmla="*/ 99 w 83"/>
                <a:gd name="T9" fmla="*/ 252 h 108"/>
                <a:gd name="T10" fmla="*/ 188 w 83"/>
                <a:gd name="T11" fmla="*/ 177 h 108"/>
                <a:gd name="T12" fmla="*/ 188 w 83"/>
                <a:gd name="T13" fmla="*/ 176 h 108"/>
                <a:gd name="T14" fmla="*/ 116 w 83"/>
                <a:gd name="T15" fmla="*/ 105 h 108"/>
                <a:gd name="T16" fmla="*/ 62 w 83"/>
                <a:gd name="T17" fmla="*/ 70 h 108"/>
                <a:gd name="T18" fmla="*/ 62 w 83"/>
                <a:gd name="T19" fmla="*/ 70 h 108"/>
                <a:gd name="T20" fmla="*/ 95 w 83"/>
                <a:gd name="T21" fmla="*/ 44 h 108"/>
                <a:gd name="T22" fmla="*/ 161 w 83"/>
                <a:gd name="T23" fmla="*/ 67 h 108"/>
                <a:gd name="T24" fmla="*/ 184 w 83"/>
                <a:gd name="T25" fmla="*/ 28 h 108"/>
                <a:gd name="T26" fmla="*/ 98 w 83"/>
                <a:gd name="T27" fmla="*/ 0 h 108"/>
                <a:gd name="T28" fmla="*/ 12 w 83"/>
                <a:gd name="T29" fmla="*/ 75 h 108"/>
                <a:gd name="T30" fmla="*/ 12 w 83"/>
                <a:gd name="T31" fmla="*/ 75 h 108"/>
                <a:gd name="T32" fmla="*/ 86 w 83"/>
                <a:gd name="T33" fmla="*/ 147 h 108"/>
                <a:gd name="T34" fmla="*/ 139 w 83"/>
                <a:gd name="T35" fmla="*/ 182 h 108"/>
                <a:gd name="T36" fmla="*/ 139 w 83"/>
                <a:gd name="T37" fmla="*/ 182 h 108"/>
                <a:gd name="T38" fmla="*/ 102 w 83"/>
                <a:gd name="T39" fmla="*/ 208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3" h="108">
                  <a:moveTo>
                    <a:pt x="45" y="89"/>
                  </a:moveTo>
                  <a:lnTo>
                    <a:pt x="45" y="89"/>
                  </a:lnTo>
                  <a:cubicBezTo>
                    <a:pt x="34" y="89"/>
                    <a:pt x="22" y="85"/>
                    <a:pt x="11" y="77"/>
                  </a:cubicBezTo>
                  <a:lnTo>
                    <a:pt x="0" y="93"/>
                  </a:lnTo>
                  <a:cubicBezTo>
                    <a:pt x="13" y="103"/>
                    <a:pt x="30" y="108"/>
                    <a:pt x="44" y="108"/>
                  </a:cubicBezTo>
                  <a:cubicBezTo>
                    <a:pt x="66" y="108"/>
                    <a:pt x="83" y="97"/>
                    <a:pt x="83" y="76"/>
                  </a:cubicBezTo>
                  <a:lnTo>
                    <a:pt x="83" y="75"/>
                  </a:lnTo>
                  <a:cubicBezTo>
                    <a:pt x="83" y="56"/>
                    <a:pt x="66" y="49"/>
                    <a:pt x="51" y="45"/>
                  </a:cubicBezTo>
                  <a:cubicBezTo>
                    <a:pt x="39" y="41"/>
                    <a:pt x="27" y="38"/>
                    <a:pt x="27" y="30"/>
                  </a:cubicBezTo>
                  <a:cubicBezTo>
                    <a:pt x="27" y="24"/>
                    <a:pt x="33" y="19"/>
                    <a:pt x="42" y="19"/>
                  </a:cubicBezTo>
                  <a:cubicBezTo>
                    <a:pt x="51" y="19"/>
                    <a:pt x="61" y="23"/>
                    <a:pt x="71" y="29"/>
                  </a:cubicBezTo>
                  <a:lnTo>
                    <a:pt x="81" y="12"/>
                  </a:lnTo>
                  <a:cubicBezTo>
                    <a:pt x="70" y="5"/>
                    <a:pt x="56" y="0"/>
                    <a:pt x="43" y="0"/>
                  </a:cubicBezTo>
                  <a:cubicBezTo>
                    <a:pt x="22" y="0"/>
                    <a:pt x="5" y="12"/>
                    <a:pt x="5" y="32"/>
                  </a:cubicBezTo>
                  <a:cubicBezTo>
                    <a:pt x="5" y="52"/>
                    <a:pt x="23" y="59"/>
                    <a:pt x="38" y="63"/>
                  </a:cubicBezTo>
                  <a:cubicBezTo>
                    <a:pt x="50" y="67"/>
                    <a:pt x="61" y="70"/>
                    <a:pt x="61" y="78"/>
                  </a:cubicBezTo>
                  <a:cubicBezTo>
                    <a:pt x="61" y="85"/>
                    <a:pt x="55" y="89"/>
                    <a:pt x="45" y="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06" name="Freeform 28"/>
            <p:cNvSpPr>
              <a:spLocks/>
            </p:cNvSpPr>
            <p:nvPr/>
          </p:nvSpPr>
          <p:spPr bwMode="auto">
            <a:xfrm>
              <a:off x="1296" y="1351"/>
              <a:ext cx="297" cy="233"/>
            </a:xfrm>
            <a:custGeom>
              <a:avLst/>
              <a:gdLst>
                <a:gd name="T0" fmla="*/ 366 w 197"/>
                <a:gd name="T1" fmla="*/ 0 h 153"/>
                <a:gd name="T2" fmla="*/ 366 w 197"/>
                <a:gd name="T3" fmla="*/ 0 h 153"/>
                <a:gd name="T4" fmla="*/ 314 w 197"/>
                <a:gd name="T5" fmla="*/ 227 h 153"/>
                <a:gd name="T6" fmla="*/ 261 w 197"/>
                <a:gd name="T7" fmla="*/ 0 h 153"/>
                <a:gd name="T8" fmla="*/ 187 w 197"/>
                <a:gd name="T9" fmla="*/ 0 h 153"/>
                <a:gd name="T10" fmla="*/ 131 w 197"/>
                <a:gd name="T11" fmla="*/ 225 h 153"/>
                <a:gd name="T12" fmla="*/ 80 w 197"/>
                <a:gd name="T13" fmla="*/ 0 h 153"/>
                <a:gd name="T14" fmla="*/ 0 w 197"/>
                <a:gd name="T15" fmla="*/ 0 h 153"/>
                <a:gd name="T16" fmla="*/ 89 w 197"/>
                <a:gd name="T17" fmla="*/ 355 h 153"/>
                <a:gd name="T18" fmla="*/ 170 w 197"/>
                <a:gd name="T19" fmla="*/ 355 h 153"/>
                <a:gd name="T20" fmla="*/ 223 w 197"/>
                <a:gd name="T21" fmla="*/ 129 h 153"/>
                <a:gd name="T22" fmla="*/ 277 w 197"/>
                <a:gd name="T23" fmla="*/ 355 h 153"/>
                <a:gd name="T24" fmla="*/ 354 w 197"/>
                <a:gd name="T25" fmla="*/ 355 h 153"/>
                <a:gd name="T26" fmla="*/ 357 w 197"/>
                <a:gd name="T27" fmla="*/ 350 h 153"/>
                <a:gd name="T28" fmla="*/ 448 w 197"/>
                <a:gd name="T29" fmla="*/ 0 h 153"/>
                <a:gd name="T30" fmla="*/ 366 w 197"/>
                <a:gd name="T31" fmla="*/ 0 h 1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7" h="153">
                  <a:moveTo>
                    <a:pt x="161" y="0"/>
                  </a:moveTo>
                  <a:lnTo>
                    <a:pt x="161" y="0"/>
                  </a:lnTo>
                  <a:lnTo>
                    <a:pt x="138" y="98"/>
                  </a:lnTo>
                  <a:lnTo>
                    <a:pt x="115" y="0"/>
                  </a:lnTo>
                  <a:lnTo>
                    <a:pt x="82" y="0"/>
                  </a:lnTo>
                  <a:lnTo>
                    <a:pt x="58" y="9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39" y="153"/>
                  </a:lnTo>
                  <a:lnTo>
                    <a:pt x="75" y="153"/>
                  </a:lnTo>
                  <a:lnTo>
                    <a:pt x="98" y="56"/>
                  </a:lnTo>
                  <a:lnTo>
                    <a:pt x="122" y="153"/>
                  </a:lnTo>
                  <a:lnTo>
                    <a:pt x="156" y="153"/>
                  </a:lnTo>
                  <a:lnTo>
                    <a:pt x="157" y="151"/>
                  </a:lnTo>
                  <a:lnTo>
                    <a:pt x="197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07" name="Freeform 29"/>
            <p:cNvSpPr>
              <a:spLocks/>
            </p:cNvSpPr>
            <p:nvPr/>
          </p:nvSpPr>
          <p:spPr bwMode="auto">
            <a:xfrm>
              <a:off x="865" y="1351"/>
              <a:ext cx="229" cy="233"/>
            </a:xfrm>
            <a:custGeom>
              <a:avLst/>
              <a:gdLst>
                <a:gd name="T0" fmla="*/ 345 w 152"/>
                <a:gd name="T1" fmla="*/ 0 h 153"/>
                <a:gd name="T2" fmla="*/ 345 w 152"/>
                <a:gd name="T3" fmla="*/ 0 h 153"/>
                <a:gd name="T4" fmla="*/ 268 w 152"/>
                <a:gd name="T5" fmla="*/ 0 h 153"/>
                <a:gd name="T6" fmla="*/ 268 w 152"/>
                <a:gd name="T7" fmla="*/ 227 h 153"/>
                <a:gd name="T8" fmla="*/ 80 w 152"/>
                <a:gd name="T9" fmla="*/ 0 h 153"/>
                <a:gd name="T10" fmla="*/ 0 w 152"/>
                <a:gd name="T11" fmla="*/ 0 h 153"/>
                <a:gd name="T12" fmla="*/ 0 w 152"/>
                <a:gd name="T13" fmla="*/ 355 h 153"/>
                <a:gd name="T14" fmla="*/ 77 w 152"/>
                <a:gd name="T15" fmla="*/ 355 h 153"/>
                <a:gd name="T16" fmla="*/ 77 w 152"/>
                <a:gd name="T17" fmla="*/ 128 h 153"/>
                <a:gd name="T18" fmla="*/ 265 w 152"/>
                <a:gd name="T19" fmla="*/ 355 h 153"/>
                <a:gd name="T20" fmla="*/ 345 w 152"/>
                <a:gd name="T21" fmla="*/ 355 h 153"/>
                <a:gd name="T22" fmla="*/ 345 w 152"/>
                <a:gd name="T23" fmla="*/ 0 h 1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2" h="153">
                  <a:moveTo>
                    <a:pt x="152" y="0"/>
                  </a:moveTo>
                  <a:lnTo>
                    <a:pt x="152" y="0"/>
                  </a:lnTo>
                  <a:lnTo>
                    <a:pt x="118" y="0"/>
                  </a:lnTo>
                  <a:lnTo>
                    <a:pt x="118" y="98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34" y="153"/>
                  </a:lnTo>
                  <a:lnTo>
                    <a:pt x="34" y="55"/>
                  </a:lnTo>
                  <a:lnTo>
                    <a:pt x="117" y="153"/>
                  </a:lnTo>
                  <a:lnTo>
                    <a:pt x="152" y="15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08" name="Freeform 30"/>
            <p:cNvSpPr>
              <a:spLocks/>
            </p:cNvSpPr>
            <p:nvPr/>
          </p:nvSpPr>
          <p:spPr bwMode="auto">
            <a:xfrm>
              <a:off x="859" y="1617"/>
              <a:ext cx="68" cy="75"/>
            </a:xfrm>
            <a:custGeom>
              <a:avLst/>
              <a:gdLst>
                <a:gd name="T0" fmla="*/ 54 w 45"/>
                <a:gd name="T1" fmla="*/ 18 h 49"/>
                <a:gd name="T2" fmla="*/ 54 w 45"/>
                <a:gd name="T3" fmla="*/ 18 h 49"/>
                <a:gd name="T4" fmla="*/ 86 w 45"/>
                <a:gd name="T5" fmla="*/ 31 h 49"/>
                <a:gd name="T6" fmla="*/ 98 w 45"/>
                <a:gd name="T7" fmla="*/ 14 h 49"/>
                <a:gd name="T8" fmla="*/ 57 w 45"/>
                <a:gd name="T9" fmla="*/ 0 h 49"/>
                <a:gd name="T10" fmla="*/ 0 w 45"/>
                <a:gd name="T11" fmla="*/ 57 h 49"/>
                <a:gd name="T12" fmla="*/ 0 w 45"/>
                <a:gd name="T13" fmla="*/ 57 h 49"/>
                <a:gd name="T14" fmla="*/ 57 w 45"/>
                <a:gd name="T15" fmla="*/ 115 h 49"/>
                <a:gd name="T16" fmla="*/ 103 w 45"/>
                <a:gd name="T17" fmla="*/ 96 h 49"/>
                <a:gd name="T18" fmla="*/ 103 w 45"/>
                <a:gd name="T19" fmla="*/ 52 h 49"/>
                <a:gd name="T20" fmla="*/ 54 w 45"/>
                <a:gd name="T21" fmla="*/ 52 h 49"/>
                <a:gd name="T22" fmla="*/ 54 w 45"/>
                <a:gd name="T23" fmla="*/ 67 h 49"/>
                <a:gd name="T24" fmla="*/ 85 w 45"/>
                <a:gd name="T25" fmla="*/ 67 h 49"/>
                <a:gd name="T26" fmla="*/ 85 w 45"/>
                <a:gd name="T27" fmla="*/ 89 h 49"/>
                <a:gd name="T28" fmla="*/ 57 w 45"/>
                <a:gd name="T29" fmla="*/ 96 h 49"/>
                <a:gd name="T30" fmla="*/ 21 w 45"/>
                <a:gd name="T31" fmla="*/ 57 h 49"/>
                <a:gd name="T32" fmla="*/ 21 w 45"/>
                <a:gd name="T33" fmla="*/ 57 h 49"/>
                <a:gd name="T34" fmla="*/ 54 w 45"/>
                <a:gd name="T35" fmla="*/ 18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" h="49">
                  <a:moveTo>
                    <a:pt x="24" y="8"/>
                  </a:moveTo>
                  <a:lnTo>
                    <a:pt x="24" y="8"/>
                  </a:lnTo>
                  <a:cubicBezTo>
                    <a:pt x="30" y="8"/>
                    <a:pt x="34" y="10"/>
                    <a:pt x="38" y="13"/>
                  </a:cubicBezTo>
                  <a:lnTo>
                    <a:pt x="43" y="6"/>
                  </a:lnTo>
                  <a:cubicBezTo>
                    <a:pt x="38" y="2"/>
                    <a:pt x="33" y="0"/>
                    <a:pt x="25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8"/>
                    <a:pt x="10" y="49"/>
                    <a:pt x="25" y="49"/>
                  </a:cubicBezTo>
                  <a:cubicBezTo>
                    <a:pt x="33" y="49"/>
                    <a:pt x="40" y="45"/>
                    <a:pt x="45" y="41"/>
                  </a:cubicBezTo>
                  <a:lnTo>
                    <a:pt x="45" y="22"/>
                  </a:lnTo>
                  <a:lnTo>
                    <a:pt x="24" y="22"/>
                  </a:lnTo>
                  <a:lnTo>
                    <a:pt x="24" y="29"/>
                  </a:lnTo>
                  <a:lnTo>
                    <a:pt x="37" y="29"/>
                  </a:lnTo>
                  <a:lnTo>
                    <a:pt x="37" y="38"/>
                  </a:lnTo>
                  <a:cubicBezTo>
                    <a:pt x="34" y="40"/>
                    <a:pt x="30" y="41"/>
                    <a:pt x="25" y="41"/>
                  </a:cubicBezTo>
                  <a:cubicBezTo>
                    <a:pt x="15" y="41"/>
                    <a:pt x="9" y="34"/>
                    <a:pt x="9" y="24"/>
                  </a:cubicBezTo>
                  <a:cubicBezTo>
                    <a:pt x="9" y="15"/>
                    <a:pt x="16" y="8"/>
                    <a:pt x="24" y="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09" name="Freeform 31"/>
            <p:cNvSpPr>
              <a:spLocks noEditPoints="1"/>
            </p:cNvSpPr>
            <p:nvPr/>
          </p:nvSpPr>
          <p:spPr bwMode="auto">
            <a:xfrm>
              <a:off x="934" y="1617"/>
              <a:ext cx="74" cy="75"/>
            </a:xfrm>
            <a:custGeom>
              <a:avLst/>
              <a:gdLst>
                <a:gd name="T0" fmla="*/ 54 w 49"/>
                <a:gd name="T1" fmla="*/ 0 h 49"/>
                <a:gd name="T2" fmla="*/ 54 w 49"/>
                <a:gd name="T3" fmla="*/ 0 h 49"/>
                <a:gd name="T4" fmla="*/ 0 w 49"/>
                <a:gd name="T5" fmla="*/ 57 h 49"/>
                <a:gd name="T6" fmla="*/ 0 w 49"/>
                <a:gd name="T7" fmla="*/ 57 h 49"/>
                <a:gd name="T8" fmla="*/ 54 w 49"/>
                <a:gd name="T9" fmla="*/ 115 h 49"/>
                <a:gd name="T10" fmla="*/ 112 w 49"/>
                <a:gd name="T11" fmla="*/ 57 h 49"/>
                <a:gd name="T12" fmla="*/ 112 w 49"/>
                <a:gd name="T13" fmla="*/ 57 h 49"/>
                <a:gd name="T14" fmla="*/ 54 w 49"/>
                <a:gd name="T15" fmla="*/ 0 h 49"/>
                <a:gd name="T16" fmla="*/ 91 w 49"/>
                <a:gd name="T17" fmla="*/ 57 h 49"/>
                <a:gd name="T18" fmla="*/ 91 w 49"/>
                <a:gd name="T19" fmla="*/ 57 h 49"/>
                <a:gd name="T20" fmla="*/ 54 w 49"/>
                <a:gd name="T21" fmla="*/ 96 h 49"/>
                <a:gd name="T22" fmla="*/ 18 w 49"/>
                <a:gd name="T23" fmla="*/ 57 h 49"/>
                <a:gd name="T24" fmla="*/ 18 w 49"/>
                <a:gd name="T25" fmla="*/ 57 h 49"/>
                <a:gd name="T26" fmla="*/ 54 w 49"/>
                <a:gd name="T27" fmla="*/ 18 h 49"/>
                <a:gd name="T28" fmla="*/ 91 w 49"/>
                <a:gd name="T29" fmla="*/ 57 h 49"/>
                <a:gd name="T30" fmla="*/ 91 w 49"/>
                <a:gd name="T31" fmla="*/ 57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24" y="0"/>
                  </a:lnTo>
                  <a:cubicBezTo>
                    <a:pt x="10" y="0"/>
                    <a:pt x="0" y="11"/>
                    <a:pt x="0" y="24"/>
                  </a:cubicBezTo>
                  <a:cubicBezTo>
                    <a:pt x="0" y="38"/>
                    <a:pt x="10" y="49"/>
                    <a:pt x="24" y="49"/>
                  </a:cubicBezTo>
                  <a:cubicBezTo>
                    <a:pt x="39" y="49"/>
                    <a:pt x="49" y="38"/>
                    <a:pt x="49" y="24"/>
                  </a:cubicBezTo>
                  <a:cubicBezTo>
                    <a:pt x="49" y="11"/>
                    <a:pt x="39" y="0"/>
                    <a:pt x="24" y="0"/>
                  </a:cubicBezTo>
                  <a:close/>
                  <a:moveTo>
                    <a:pt x="40" y="24"/>
                  </a:moveTo>
                  <a:lnTo>
                    <a:pt x="40" y="24"/>
                  </a:lnTo>
                  <a:cubicBezTo>
                    <a:pt x="40" y="34"/>
                    <a:pt x="34" y="41"/>
                    <a:pt x="24" y="41"/>
                  </a:cubicBezTo>
                  <a:cubicBezTo>
                    <a:pt x="15" y="41"/>
                    <a:pt x="8" y="34"/>
                    <a:pt x="8" y="24"/>
                  </a:cubicBezTo>
                  <a:cubicBezTo>
                    <a:pt x="8" y="15"/>
                    <a:pt x="15" y="8"/>
                    <a:pt x="24" y="8"/>
                  </a:cubicBezTo>
                  <a:cubicBezTo>
                    <a:pt x="34" y="8"/>
                    <a:pt x="40" y="15"/>
                    <a:pt x="40" y="2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10" name="Freeform 32"/>
            <p:cNvSpPr>
              <a:spLocks/>
            </p:cNvSpPr>
            <p:nvPr/>
          </p:nvSpPr>
          <p:spPr bwMode="auto">
            <a:xfrm>
              <a:off x="1007" y="1619"/>
              <a:ext cx="71" cy="71"/>
            </a:xfrm>
            <a:custGeom>
              <a:avLst/>
              <a:gdLst>
                <a:gd name="T0" fmla="*/ 62 w 47"/>
                <a:gd name="T1" fmla="*/ 107 h 47"/>
                <a:gd name="T2" fmla="*/ 62 w 47"/>
                <a:gd name="T3" fmla="*/ 107 h 47"/>
                <a:gd name="T4" fmla="*/ 107 w 47"/>
                <a:gd name="T5" fmla="*/ 0 h 47"/>
                <a:gd name="T6" fmla="*/ 86 w 47"/>
                <a:gd name="T7" fmla="*/ 0 h 47"/>
                <a:gd name="T8" fmla="*/ 54 w 47"/>
                <a:gd name="T9" fmla="*/ 82 h 47"/>
                <a:gd name="T10" fmla="*/ 23 w 47"/>
                <a:gd name="T11" fmla="*/ 0 h 47"/>
                <a:gd name="T12" fmla="*/ 0 w 47"/>
                <a:gd name="T13" fmla="*/ 0 h 47"/>
                <a:gd name="T14" fmla="*/ 45 w 47"/>
                <a:gd name="T15" fmla="*/ 107 h 47"/>
                <a:gd name="T16" fmla="*/ 62 w 47"/>
                <a:gd name="T17" fmla="*/ 10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47">
                  <a:moveTo>
                    <a:pt x="27" y="47"/>
                  </a:moveTo>
                  <a:lnTo>
                    <a:pt x="27" y="47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4" y="3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20" y="47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11" name="Freeform 33"/>
            <p:cNvSpPr>
              <a:spLocks/>
            </p:cNvSpPr>
            <p:nvPr/>
          </p:nvSpPr>
          <p:spPr bwMode="auto">
            <a:xfrm>
              <a:off x="1087" y="1619"/>
              <a:ext cx="52" cy="71"/>
            </a:xfrm>
            <a:custGeom>
              <a:avLst/>
              <a:gdLst>
                <a:gd name="T0" fmla="*/ 77 w 35"/>
                <a:gd name="T1" fmla="*/ 91 h 47"/>
                <a:gd name="T2" fmla="*/ 77 w 35"/>
                <a:gd name="T3" fmla="*/ 91 h 47"/>
                <a:gd name="T4" fmla="*/ 18 w 35"/>
                <a:gd name="T5" fmla="*/ 91 h 47"/>
                <a:gd name="T6" fmla="*/ 18 w 35"/>
                <a:gd name="T7" fmla="*/ 62 h 47"/>
                <a:gd name="T8" fmla="*/ 71 w 35"/>
                <a:gd name="T9" fmla="*/ 62 h 47"/>
                <a:gd name="T10" fmla="*/ 71 w 35"/>
                <a:gd name="T11" fmla="*/ 44 h 47"/>
                <a:gd name="T12" fmla="*/ 18 w 35"/>
                <a:gd name="T13" fmla="*/ 44 h 47"/>
                <a:gd name="T14" fmla="*/ 18 w 35"/>
                <a:gd name="T15" fmla="*/ 17 h 47"/>
                <a:gd name="T16" fmla="*/ 77 w 35"/>
                <a:gd name="T17" fmla="*/ 17 h 47"/>
                <a:gd name="T18" fmla="*/ 77 w 35"/>
                <a:gd name="T19" fmla="*/ 0 h 47"/>
                <a:gd name="T20" fmla="*/ 0 w 35"/>
                <a:gd name="T21" fmla="*/ 0 h 47"/>
                <a:gd name="T22" fmla="*/ 0 w 35"/>
                <a:gd name="T23" fmla="*/ 107 h 47"/>
                <a:gd name="T24" fmla="*/ 77 w 35"/>
                <a:gd name="T25" fmla="*/ 107 h 47"/>
                <a:gd name="T26" fmla="*/ 77 w 35"/>
                <a:gd name="T27" fmla="*/ 91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5" h="47">
                  <a:moveTo>
                    <a:pt x="35" y="40"/>
                  </a:moveTo>
                  <a:lnTo>
                    <a:pt x="35" y="40"/>
                  </a:lnTo>
                  <a:lnTo>
                    <a:pt x="8" y="40"/>
                  </a:lnTo>
                  <a:lnTo>
                    <a:pt x="8" y="27"/>
                  </a:lnTo>
                  <a:lnTo>
                    <a:pt x="32" y="27"/>
                  </a:lnTo>
                  <a:lnTo>
                    <a:pt x="32" y="19"/>
                  </a:lnTo>
                  <a:lnTo>
                    <a:pt x="8" y="19"/>
                  </a:lnTo>
                  <a:lnTo>
                    <a:pt x="8" y="7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35" y="47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12" name="Freeform 34"/>
            <p:cNvSpPr>
              <a:spLocks noEditPoints="1"/>
            </p:cNvSpPr>
            <p:nvPr/>
          </p:nvSpPr>
          <p:spPr bwMode="auto">
            <a:xfrm>
              <a:off x="1152" y="1619"/>
              <a:ext cx="60" cy="71"/>
            </a:xfrm>
            <a:custGeom>
              <a:avLst/>
              <a:gdLst>
                <a:gd name="T0" fmla="*/ 89 w 40"/>
                <a:gd name="T1" fmla="*/ 35 h 47"/>
                <a:gd name="T2" fmla="*/ 89 w 40"/>
                <a:gd name="T3" fmla="*/ 35 h 47"/>
                <a:gd name="T4" fmla="*/ 89 w 40"/>
                <a:gd name="T5" fmla="*/ 35 h 47"/>
                <a:gd name="T6" fmla="*/ 80 w 40"/>
                <a:gd name="T7" fmla="*/ 9 h 47"/>
                <a:gd name="T8" fmla="*/ 48 w 40"/>
                <a:gd name="T9" fmla="*/ 0 h 47"/>
                <a:gd name="T10" fmla="*/ 0 w 40"/>
                <a:gd name="T11" fmla="*/ 0 h 47"/>
                <a:gd name="T12" fmla="*/ 0 w 40"/>
                <a:gd name="T13" fmla="*/ 107 h 47"/>
                <a:gd name="T14" fmla="*/ 18 w 40"/>
                <a:gd name="T15" fmla="*/ 107 h 47"/>
                <a:gd name="T16" fmla="*/ 18 w 40"/>
                <a:gd name="T17" fmla="*/ 71 h 47"/>
                <a:gd name="T18" fmla="*/ 44 w 40"/>
                <a:gd name="T19" fmla="*/ 71 h 47"/>
                <a:gd name="T20" fmla="*/ 68 w 40"/>
                <a:gd name="T21" fmla="*/ 107 h 47"/>
                <a:gd name="T22" fmla="*/ 90 w 40"/>
                <a:gd name="T23" fmla="*/ 107 h 47"/>
                <a:gd name="T24" fmla="*/ 62 w 40"/>
                <a:gd name="T25" fmla="*/ 66 h 47"/>
                <a:gd name="T26" fmla="*/ 89 w 40"/>
                <a:gd name="T27" fmla="*/ 35 h 47"/>
                <a:gd name="T28" fmla="*/ 68 w 40"/>
                <a:gd name="T29" fmla="*/ 35 h 47"/>
                <a:gd name="T30" fmla="*/ 68 w 40"/>
                <a:gd name="T31" fmla="*/ 35 h 47"/>
                <a:gd name="T32" fmla="*/ 45 w 40"/>
                <a:gd name="T33" fmla="*/ 53 h 47"/>
                <a:gd name="T34" fmla="*/ 18 w 40"/>
                <a:gd name="T35" fmla="*/ 53 h 47"/>
                <a:gd name="T36" fmla="*/ 18 w 40"/>
                <a:gd name="T37" fmla="*/ 17 h 47"/>
                <a:gd name="T38" fmla="*/ 45 w 40"/>
                <a:gd name="T39" fmla="*/ 17 h 47"/>
                <a:gd name="T40" fmla="*/ 68 w 40"/>
                <a:gd name="T41" fmla="*/ 35 h 47"/>
                <a:gd name="T42" fmla="*/ 68 w 40"/>
                <a:gd name="T43" fmla="*/ 35 h 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7">
                  <a:moveTo>
                    <a:pt x="39" y="15"/>
                  </a:moveTo>
                  <a:lnTo>
                    <a:pt x="39" y="15"/>
                  </a:lnTo>
                  <a:cubicBezTo>
                    <a:pt x="39" y="11"/>
                    <a:pt x="37" y="7"/>
                    <a:pt x="35" y="4"/>
                  </a:cubicBezTo>
                  <a:cubicBezTo>
                    <a:pt x="32" y="1"/>
                    <a:pt x="27" y="0"/>
                    <a:pt x="21" y="0"/>
                  </a:cubicBezTo>
                  <a:lnTo>
                    <a:pt x="0" y="0"/>
                  </a:lnTo>
                  <a:lnTo>
                    <a:pt x="0" y="47"/>
                  </a:lnTo>
                  <a:lnTo>
                    <a:pt x="8" y="47"/>
                  </a:lnTo>
                  <a:lnTo>
                    <a:pt x="8" y="31"/>
                  </a:lnTo>
                  <a:lnTo>
                    <a:pt x="19" y="31"/>
                  </a:lnTo>
                  <a:lnTo>
                    <a:pt x="30" y="47"/>
                  </a:lnTo>
                  <a:lnTo>
                    <a:pt x="40" y="47"/>
                  </a:lnTo>
                  <a:lnTo>
                    <a:pt x="27" y="29"/>
                  </a:lnTo>
                  <a:cubicBezTo>
                    <a:pt x="34" y="27"/>
                    <a:pt x="39" y="23"/>
                    <a:pt x="39" y="15"/>
                  </a:cubicBezTo>
                  <a:close/>
                  <a:moveTo>
                    <a:pt x="30" y="15"/>
                  </a:moveTo>
                  <a:lnTo>
                    <a:pt x="30" y="15"/>
                  </a:lnTo>
                  <a:cubicBezTo>
                    <a:pt x="30" y="20"/>
                    <a:pt x="26" y="23"/>
                    <a:pt x="20" y="23"/>
                  </a:cubicBezTo>
                  <a:lnTo>
                    <a:pt x="8" y="23"/>
                  </a:lnTo>
                  <a:lnTo>
                    <a:pt x="8" y="7"/>
                  </a:lnTo>
                  <a:lnTo>
                    <a:pt x="20" y="7"/>
                  </a:lnTo>
                  <a:cubicBezTo>
                    <a:pt x="26" y="7"/>
                    <a:pt x="30" y="10"/>
                    <a:pt x="30" y="1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13" name="Freeform 35"/>
            <p:cNvSpPr>
              <a:spLocks/>
            </p:cNvSpPr>
            <p:nvPr/>
          </p:nvSpPr>
          <p:spPr bwMode="auto">
            <a:xfrm>
              <a:off x="1221" y="1619"/>
              <a:ext cx="62" cy="71"/>
            </a:xfrm>
            <a:custGeom>
              <a:avLst/>
              <a:gdLst>
                <a:gd name="T0" fmla="*/ 18 w 41"/>
                <a:gd name="T1" fmla="*/ 0 h 47"/>
                <a:gd name="T2" fmla="*/ 18 w 41"/>
                <a:gd name="T3" fmla="*/ 0 h 47"/>
                <a:gd name="T4" fmla="*/ 0 w 41"/>
                <a:gd name="T5" fmla="*/ 0 h 47"/>
                <a:gd name="T6" fmla="*/ 0 w 41"/>
                <a:gd name="T7" fmla="*/ 107 h 47"/>
                <a:gd name="T8" fmla="*/ 18 w 41"/>
                <a:gd name="T9" fmla="*/ 107 h 47"/>
                <a:gd name="T10" fmla="*/ 18 w 41"/>
                <a:gd name="T11" fmla="*/ 30 h 47"/>
                <a:gd name="T12" fmla="*/ 77 w 41"/>
                <a:gd name="T13" fmla="*/ 107 h 47"/>
                <a:gd name="T14" fmla="*/ 94 w 41"/>
                <a:gd name="T15" fmla="*/ 107 h 47"/>
                <a:gd name="T16" fmla="*/ 94 w 41"/>
                <a:gd name="T17" fmla="*/ 0 h 47"/>
                <a:gd name="T18" fmla="*/ 76 w 41"/>
                <a:gd name="T19" fmla="*/ 0 h 47"/>
                <a:gd name="T20" fmla="*/ 76 w 41"/>
                <a:gd name="T21" fmla="*/ 73 h 47"/>
                <a:gd name="T22" fmla="*/ 18 w 41"/>
                <a:gd name="T23" fmla="*/ 0 h 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47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8" y="47"/>
                  </a:lnTo>
                  <a:lnTo>
                    <a:pt x="8" y="13"/>
                  </a:lnTo>
                  <a:lnTo>
                    <a:pt x="34" y="47"/>
                  </a:lnTo>
                  <a:lnTo>
                    <a:pt x="41" y="47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3" y="3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14" name="Freeform 36"/>
            <p:cNvSpPr>
              <a:spLocks/>
            </p:cNvSpPr>
            <p:nvPr/>
          </p:nvSpPr>
          <p:spPr bwMode="auto">
            <a:xfrm>
              <a:off x="1295" y="1619"/>
              <a:ext cx="71" cy="71"/>
            </a:xfrm>
            <a:custGeom>
              <a:avLst/>
              <a:gdLst>
                <a:gd name="T0" fmla="*/ 107 w 47"/>
                <a:gd name="T1" fmla="*/ 107 h 47"/>
                <a:gd name="T2" fmla="*/ 107 w 47"/>
                <a:gd name="T3" fmla="*/ 107 h 47"/>
                <a:gd name="T4" fmla="*/ 107 w 47"/>
                <a:gd name="T5" fmla="*/ 0 h 47"/>
                <a:gd name="T6" fmla="*/ 86 w 47"/>
                <a:gd name="T7" fmla="*/ 0 h 47"/>
                <a:gd name="T8" fmla="*/ 54 w 47"/>
                <a:gd name="T9" fmla="*/ 50 h 47"/>
                <a:gd name="T10" fmla="*/ 21 w 47"/>
                <a:gd name="T11" fmla="*/ 0 h 47"/>
                <a:gd name="T12" fmla="*/ 0 w 47"/>
                <a:gd name="T13" fmla="*/ 0 h 47"/>
                <a:gd name="T14" fmla="*/ 0 w 47"/>
                <a:gd name="T15" fmla="*/ 107 h 47"/>
                <a:gd name="T16" fmla="*/ 21 w 47"/>
                <a:gd name="T17" fmla="*/ 107 h 47"/>
                <a:gd name="T18" fmla="*/ 21 w 47"/>
                <a:gd name="T19" fmla="*/ 30 h 47"/>
                <a:gd name="T20" fmla="*/ 53 w 47"/>
                <a:gd name="T21" fmla="*/ 80 h 47"/>
                <a:gd name="T22" fmla="*/ 54 w 47"/>
                <a:gd name="T23" fmla="*/ 80 h 47"/>
                <a:gd name="T24" fmla="*/ 89 w 47"/>
                <a:gd name="T25" fmla="*/ 30 h 47"/>
                <a:gd name="T26" fmla="*/ 89 w 47"/>
                <a:gd name="T27" fmla="*/ 107 h 47"/>
                <a:gd name="T28" fmla="*/ 107 w 47"/>
                <a:gd name="T29" fmla="*/ 107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47" y="47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4" y="2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9" y="47"/>
                  </a:lnTo>
                  <a:lnTo>
                    <a:pt x="9" y="13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39" y="13"/>
                  </a:lnTo>
                  <a:lnTo>
                    <a:pt x="39" y="47"/>
                  </a:lnTo>
                  <a:lnTo>
                    <a:pt x="47" y="4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15" name="Freeform 37"/>
            <p:cNvSpPr>
              <a:spLocks/>
            </p:cNvSpPr>
            <p:nvPr/>
          </p:nvSpPr>
          <p:spPr bwMode="auto">
            <a:xfrm>
              <a:off x="1378" y="1619"/>
              <a:ext cx="52" cy="71"/>
            </a:xfrm>
            <a:custGeom>
              <a:avLst/>
              <a:gdLst>
                <a:gd name="T0" fmla="*/ 77 w 35"/>
                <a:gd name="T1" fmla="*/ 17 h 47"/>
                <a:gd name="T2" fmla="*/ 77 w 35"/>
                <a:gd name="T3" fmla="*/ 17 h 47"/>
                <a:gd name="T4" fmla="*/ 77 w 35"/>
                <a:gd name="T5" fmla="*/ 0 h 47"/>
                <a:gd name="T6" fmla="*/ 0 w 35"/>
                <a:gd name="T7" fmla="*/ 0 h 47"/>
                <a:gd name="T8" fmla="*/ 0 w 35"/>
                <a:gd name="T9" fmla="*/ 107 h 47"/>
                <a:gd name="T10" fmla="*/ 77 w 35"/>
                <a:gd name="T11" fmla="*/ 107 h 47"/>
                <a:gd name="T12" fmla="*/ 77 w 35"/>
                <a:gd name="T13" fmla="*/ 91 h 47"/>
                <a:gd name="T14" fmla="*/ 18 w 35"/>
                <a:gd name="T15" fmla="*/ 91 h 47"/>
                <a:gd name="T16" fmla="*/ 18 w 35"/>
                <a:gd name="T17" fmla="*/ 62 h 47"/>
                <a:gd name="T18" fmla="*/ 71 w 35"/>
                <a:gd name="T19" fmla="*/ 62 h 47"/>
                <a:gd name="T20" fmla="*/ 71 w 35"/>
                <a:gd name="T21" fmla="*/ 44 h 47"/>
                <a:gd name="T22" fmla="*/ 18 w 35"/>
                <a:gd name="T23" fmla="*/ 44 h 47"/>
                <a:gd name="T24" fmla="*/ 18 w 35"/>
                <a:gd name="T25" fmla="*/ 17 h 47"/>
                <a:gd name="T26" fmla="*/ 77 w 35"/>
                <a:gd name="T27" fmla="*/ 17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5" h="47">
                  <a:moveTo>
                    <a:pt x="35" y="7"/>
                  </a:moveTo>
                  <a:lnTo>
                    <a:pt x="35" y="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35" y="47"/>
                  </a:lnTo>
                  <a:lnTo>
                    <a:pt x="35" y="40"/>
                  </a:lnTo>
                  <a:lnTo>
                    <a:pt x="8" y="40"/>
                  </a:lnTo>
                  <a:lnTo>
                    <a:pt x="8" y="27"/>
                  </a:lnTo>
                  <a:lnTo>
                    <a:pt x="32" y="27"/>
                  </a:lnTo>
                  <a:lnTo>
                    <a:pt x="32" y="19"/>
                  </a:lnTo>
                  <a:lnTo>
                    <a:pt x="8" y="19"/>
                  </a:lnTo>
                  <a:lnTo>
                    <a:pt x="8" y="7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16" name="Freeform 38"/>
            <p:cNvSpPr>
              <a:spLocks/>
            </p:cNvSpPr>
            <p:nvPr/>
          </p:nvSpPr>
          <p:spPr bwMode="auto">
            <a:xfrm>
              <a:off x="1442" y="1619"/>
              <a:ext cx="64" cy="71"/>
            </a:xfrm>
            <a:custGeom>
              <a:avLst/>
              <a:gdLst>
                <a:gd name="T0" fmla="*/ 98 w 42"/>
                <a:gd name="T1" fmla="*/ 107 h 47"/>
                <a:gd name="T2" fmla="*/ 98 w 42"/>
                <a:gd name="T3" fmla="*/ 107 h 47"/>
                <a:gd name="T4" fmla="*/ 98 w 42"/>
                <a:gd name="T5" fmla="*/ 0 h 47"/>
                <a:gd name="T6" fmla="*/ 76 w 42"/>
                <a:gd name="T7" fmla="*/ 0 h 47"/>
                <a:gd name="T8" fmla="*/ 76 w 42"/>
                <a:gd name="T9" fmla="*/ 73 h 47"/>
                <a:gd name="T10" fmla="*/ 18 w 42"/>
                <a:gd name="T11" fmla="*/ 0 h 47"/>
                <a:gd name="T12" fmla="*/ 0 w 42"/>
                <a:gd name="T13" fmla="*/ 0 h 47"/>
                <a:gd name="T14" fmla="*/ 0 w 42"/>
                <a:gd name="T15" fmla="*/ 107 h 47"/>
                <a:gd name="T16" fmla="*/ 21 w 42"/>
                <a:gd name="T17" fmla="*/ 107 h 47"/>
                <a:gd name="T18" fmla="*/ 21 w 42"/>
                <a:gd name="T19" fmla="*/ 30 h 47"/>
                <a:gd name="T20" fmla="*/ 81 w 42"/>
                <a:gd name="T21" fmla="*/ 107 h 47"/>
                <a:gd name="T22" fmla="*/ 98 w 42"/>
                <a:gd name="T23" fmla="*/ 107 h 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lnTo>
                    <a:pt x="42" y="47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33" y="3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9" y="47"/>
                  </a:lnTo>
                  <a:lnTo>
                    <a:pt x="9" y="13"/>
                  </a:lnTo>
                  <a:lnTo>
                    <a:pt x="35" y="47"/>
                  </a:lnTo>
                  <a:lnTo>
                    <a:pt x="42" y="4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17" name="Freeform 39"/>
            <p:cNvSpPr>
              <a:spLocks/>
            </p:cNvSpPr>
            <p:nvPr/>
          </p:nvSpPr>
          <p:spPr bwMode="auto">
            <a:xfrm>
              <a:off x="1515" y="1619"/>
              <a:ext cx="57" cy="71"/>
            </a:xfrm>
            <a:custGeom>
              <a:avLst/>
              <a:gdLst>
                <a:gd name="T0" fmla="*/ 53 w 38"/>
                <a:gd name="T1" fmla="*/ 107 h 47"/>
                <a:gd name="T2" fmla="*/ 53 w 38"/>
                <a:gd name="T3" fmla="*/ 107 h 47"/>
                <a:gd name="T4" fmla="*/ 53 w 38"/>
                <a:gd name="T5" fmla="*/ 17 h 47"/>
                <a:gd name="T6" fmla="*/ 86 w 38"/>
                <a:gd name="T7" fmla="*/ 17 h 47"/>
                <a:gd name="T8" fmla="*/ 86 w 38"/>
                <a:gd name="T9" fmla="*/ 0 h 47"/>
                <a:gd name="T10" fmla="*/ 0 w 38"/>
                <a:gd name="T11" fmla="*/ 0 h 47"/>
                <a:gd name="T12" fmla="*/ 0 w 38"/>
                <a:gd name="T13" fmla="*/ 17 h 47"/>
                <a:gd name="T14" fmla="*/ 35 w 38"/>
                <a:gd name="T15" fmla="*/ 17 h 47"/>
                <a:gd name="T16" fmla="*/ 35 w 38"/>
                <a:gd name="T17" fmla="*/ 107 h 47"/>
                <a:gd name="T18" fmla="*/ 53 w 38"/>
                <a:gd name="T19" fmla="*/ 10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47">
                  <a:moveTo>
                    <a:pt x="23" y="47"/>
                  </a:moveTo>
                  <a:lnTo>
                    <a:pt x="23" y="47"/>
                  </a:lnTo>
                  <a:lnTo>
                    <a:pt x="23" y="7"/>
                  </a:lnTo>
                  <a:lnTo>
                    <a:pt x="38" y="7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5" y="7"/>
                  </a:lnTo>
                  <a:lnTo>
                    <a:pt x="15" y="47"/>
                  </a:lnTo>
                  <a:lnTo>
                    <a:pt x="23" y="4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18" name="Freeform 40"/>
            <p:cNvSpPr>
              <a:spLocks/>
            </p:cNvSpPr>
            <p:nvPr/>
          </p:nvSpPr>
          <p:spPr bwMode="auto">
            <a:xfrm>
              <a:off x="1109" y="1346"/>
              <a:ext cx="186" cy="242"/>
            </a:xfrm>
            <a:custGeom>
              <a:avLst/>
              <a:gdLst>
                <a:gd name="T0" fmla="*/ 281 w 123"/>
                <a:gd name="T1" fmla="*/ 257 h 159"/>
                <a:gd name="T2" fmla="*/ 281 w 123"/>
                <a:gd name="T3" fmla="*/ 257 h 159"/>
                <a:gd name="T4" fmla="*/ 166 w 123"/>
                <a:gd name="T5" fmla="*/ 148 h 159"/>
                <a:gd name="T6" fmla="*/ 91 w 123"/>
                <a:gd name="T7" fmla="*/ 102 h 159"/>
                <a:gd name="T8" fmla="*/ 91 w 123"/>
                <a:gd name="T9" fmla="*/ 99 h 159"/>
                <a:gd name="T10" fmla="*/ 138 w 123"/>
                <a:gd name="T11" fmla="*/ 70 h 159"/>
                <a:gd name="T12" fmla="*/ 228 w 123"/>
                <a:gd name="T13" fmla="*/ 103 h 159"/>
                <a:gd name="T14" fmla="*/ 269 w 123"/>
                <a:gd name="T15" fmla="*/ 44 h 159"/>
                <a:gd name="T16" fmla="*/ 138 w 123"/>
                <a:gd name="T17" fmla="*/ 0 h 159"/>
                <a:gd name="T18" fmla="*/ 14 w 123"/>
                <a:gd name="T19" fmla="*/ 107 h 159"/>
                <a:gd name="T20" fmla="*/ 14 w 123"/>
                <a:gd name="T21" fmla="*/ 110 h 159"/>
                <a:gd name="T22" fmla="*/ 130 w 123"/>
                <a:gd name="T23" fmla="*/ 218 h 159"/>
                <a:gd name="T24" fmla="*/ 204 w 123"/>
                <a:gd name="T25" fmla="*/ 265 h 159"/>
                <a:gd name="T26" fmla="*/ 204 w 123"/>
                <a:gd name="T27" fmla="*/ 265 h 159"/>
                <a:gd name="T28" fmla="*/ 151 w 123"/>
                <a:gd name="T29" fmla="*/ 298 h 159"/>
                <a:gd name="T30" fmla="*/ 45 w 123"/>
                <a:gd name="T31" fmla="*/ 254 h 159"/>
                <a:gd name="T32" fmla="*/ 0 w 123"/>
                <a:gd name="T33" fmla="*/ 310 h 159"/>
                <a:gd name="T34" fmla="*/ 151 w 123"/>
                <a:gd name="T35" fmla="*/ 368 h 159"/>
                <a:gd name="T36" fmla="*/ 281 w 123"/>
                <a:gd name="T37" fmla="*/ 257 h 159"/>
                <a:gd name="T38" fmla="*/ 281 w 123"/>
                <a:gd name="T39" fmla="*/ 257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3" h="159">
                  <a:moveTo>
                    <a:pt x="123" y="111"/>
                  </a:moveTo>
                  <a:lnTo>
                    <a:pt x="123" y="111"/>
                  </a:lnTo>
                  <a:cubicBezTo>
                    <a:pt x="123" y="84"/>
                    <a:pt x="105" y="72"/>
                    <a:pt x="73" y="64"/>
                  </a:cubicBezTo>
                  <a:cubicBezTo>
                    <a:pt x="47" y="57"/>
                    <a:pt x="40" y="54"/>
                    <a:pt x="40" y="44"/>
                  </a:cubicBezTo>
                  <a:lnTo>
                    <a:pt x="40" y="43"/>
                  </a:lnTo>
                  <a:cubicBezTo>
                    <a:pt x="40" y="36"/>
                    <a:pt x="47" y="30"/>
                    <a:pt x="60" y="30"/>
                  </a:cubicBezTo>
                  <a:cubicBezTo>
                    <a:pt x="73" y="30"/>
                    <a:pt x="87" y="36"/>
                    <a:pt x="100" y="45"/>
                  </a:cubicBezTo>
                  <a:lnTo>
                    <a:pt x="118" y="19"/>
                  </a:lnTo>
                  <a:cubicBezTo>
                    <a:pt x="102" y="7"/>
                    <a:pt x="83" y="0"/>
                    <a:pt x="60" y="0"/>
                  </a:cubicBezTo>
                  <a:cubicBezTo>
                    <a:pt x="29" y="0"/>
                    <a:pt x="6" y="18"/>
                    <a:pt x="6" y="46"/>
                  </a:cubicBezTo>
                  <a:lnTo>
                    <a:pt x="6" y="47"/>
                  </a:lnTo>
                  <a:cubicBezTo>
                    <a:pt x="6" y="78"/>
                    <a:pt x="26" y="86"/>
                    <a:pt x="57" y="94"/>
                  </a:cubicBezTo>
                  <a:cubicBezTo>
                    <a:pt x="83" y="101"/>
                    <a:pt x="89" y="105"/>
                    <a:pt x="89" y="114"/>
                  </a:cubicBezTo>
                  <a:cubicBezTo>
                    <a:pt x="89" y="124"/>
                    <a:pt x="80" y="129"/>
                    <a:pt x="66" y="129"/>
                  </a:cubicBezTo>
                  <a:cubicBezTo>
                    <a:pt x="49" y="129"/>
                    <a:pt x="34" y="122"/>
                    <a:pt x="20" y="110"/>
                  </a:cubicBezTo>
                  <a:lnTo>
                    <a:pt x="0" y="134"/>
                  </a:lnTo>
                  <a:cubicBezTo>
                    <a:pt x="18" y="151"/>
                    <a:pt x="42" y="159"/>
                    <a:pt x="66" y="159"/>
                  </a:cubicBezTo>
                  <a:cubicBezTo>
                    <a:pt x="99" y="159"/>
                    <a:pt x="123" y="142"/>
                    <a:pt x="123" y="11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19" name="Freeform 41"/>
            <p:cNvSpPr>
              <a:spLocks/>
            </p:cNvSpPr>
            <p:nvPr/>
          </p:nvSpPr>
          <p:spPr bwMode="auto">
            <a:xfrm>
              <a:off x="974" y="909"/>
              <a:ext cx="147" cy="361"/>
            </a:xfrm>
            <a:custGeom>
              <a:avLst/>
              <a:gdLst>
                <a:gd name="T0" fmla="*/ 221 w 98"/>
                <a:gd name="T1" fmla="*/ 550 h 237"/>
                <a:gd name="T2" fmla="*/ 221 w 98"/>
                <a:gd name="T3" fmla="*/ 550 h 237"/>
                <a:gd name="T4" fmla="*/ 153 w 98"/>
                <a:gd name="T5" fmla="*/ 451 h 237"/>
                <a:gd name="T6" fmla="*/ 131 w 98"/>
                <a:gd name="T7" fmla="*/ 285 h 237"/>
                <a:gd name="T8" fmla="*/ 149 w 98"/>
                <a:gd name="T9" fmla="*/ 105 h 237"/>
                <a:gd name="T10" fmla="*/ 149 w 98"/>
                <a:gd name="T11" fmla="*/ 105 h 237"/>
                <a:gd name="T12" fmla="*/ 167 w 98"/>
                <a:gd name="T13" fmla="*/ 79 h 237"/>
                <a:gd name="T14" fmla="*/ 39 w 98"/>
                <a:gd name="T15" fmla="*/ 8 h 237"/>
                <a:gd name="T16" fmla="*/ 30 w 98"/>
                <a:gd name="T17" fmla="*/ 3 h 237"/>
                <a:gd name="T18" fmla="*/ 30 w 98"/>
                <a:gd name="T19" fmla="*/ 3 h 237"/>
                <a:gd name="T20" fmla="*/ 30 w 98"/>
                <a:gd name="T21" fmla="*/ 3 h 237"/>
                <a:gd name="T22" fmla="*/ 23 w 98"/>
                <a:gd name="T23" fmla="*/ 0 h 237"/>
                <a:gd name="T24" fmla="*/ 9 w 98"/>
                <a:gd name="T25" fmla="*/ 14 h 237"/>
                <a:gd name="T26" fmla="*/ 5 w 98"/>
                <a:gd name="T27" fmla="*/ 49 h 237"/>
                <a:gd name="T28" fmla="*/ 0 w 98"/>
                <a:gd name="T29" fmla="*/ 139 h 237"/>
                <a:gd name="T30" fmla="*/ 63 w 98"/>
                <a:gd name="T31" fmla="*/ 439 h 237"/>
                <a:gd name="T32" fmla="*/ 221 w 98"/>
                <a:gd name="T33" fmla="*/ 550 h 2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8" h="237">
                  <a:moveTo>
                    <a:pt x="98" y="237"/>
                  </a:moveTo>
                  <a:lnTo>
                    <a:pt x="98" y="237"/>
                  </a:lnTo>
                  <a:cubicBezTo>
                    <a:pt x="87" y="229"/>
                    <a:pt x="74" y="215"/>
                    <a:pt x="68" y="194"/>
                  </a:cubicBezTo>
                  <a:cubicBezTo>
                    <a:pt x="61" y="174"/>
                    <a:pt x="58" y="150"/>
                    <a:pt x="58" y="123"/>
                  </a:cubicBezTo>
                  <a:cubicBezTo>
                    <a:pt x="58" y="86"/>
                    <a:pt x="64" y="54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7" y="40"/>
                    <a:pt x="70" y="36"/>
                    <a:pt x="74" y="34"/>
                  </a:cubicBezTo>
                  <a:cubicBezTo>
                    <a:pt x="46" y="16"/>
                    <a:pt x="22" y="5"/>
                    <a:pt x="17" y="3"/>
                  </a:cubicBezTo>
                  <a:cubicBezTo>
                    <a:pt x="14" y="2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6" y="0"/>
                    <a:pt x="4" y="2"/>
                    <a:pt x="4" y="6"/>
                  </a:cubicBezTo>
                  <a:cubicBezTo>
                    <a:pt x="4" y="6"/>
                    <a:pt x="3" y="12"/>
                    <a:pt x="2" y="21"/>
                  </a:cubicBezTo>
                  <a:cubicBezTo>
                    <a:pt x="1" y="30"/>
                    <a:pt x="0" y="44"/>
                    <a:pt x="0" y="60"/>
                  </a:cubicBezTo>
                  <a:cubicBezTo>
                    <a:pt x="0" y="97"/>
                    <a:pt x="5" y="149"/>
                    <a:pt x="28" y="189"/>
                  </a:cubicBezTo>
                  <a:cubicBezTo>
                    <a:pt x="46" y="219"/>
                    <a:pt x="70" y="236"/>
                    <a:pt x="98" y="23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20" name="Freeform 42"/>
            <p:cNvSpPr>
              <a:spLocks/>
            </p:cNvSpPr>
            <p:nvPr/>
          </p:nvSpPr>
          <p:spPr bwMode="auto">
            <a:xfrm>
              <a:off x="1213" y="974"/>
              <a:ext cx="154" cy="305"/>
            </a:xfrm>
            <a:custGeom>
              <a:avLst/>
              <a:gdLst>
                <a:gd name="T0" fmla="*/ 45 w 102"/>
                <a:gd name="T1" fmla="*/ 461 h 200"/>
                <a:gd name="T2" fmla="*/ 45 w 102"/>
                <a:gd name="T3" fmla="*/ 461 h 200"/>
                <a:gd name="T4" fmla="*/ 68 w 102"/>
                <a:gd name="T5" fmla="*/ 465 h 200"/>
                <a:gd name="T6" fmla="*/ 68 w 102"/>
                <a:gd name="T7" fmla="*/ 465 h 200"/>
                <a:gd name="T8" fmla="*/ 211 w 102"/>
                <a:gd name="T9" fmla="*/ 345 h 200"/>
                <a:gd name="T10" fmla="*/ 233 w 102"/>
                <a:gd name="T11" fmla="*/ 186 h 200"/>
                <a:gd name="T12" fmla="*/ 216 w 102"/>
                <a:gd name="T13" fmla="*/ 23 h 200"/>
                <a:gd name="T14" fmla="*/ 214 w 102"/>
                <a:gd name="T15" fmla="*/ 9 h 200"/>
                <a:gd name="T16" fmla="*/ 207 w 102"/>
                <a:gd name="T17" fmla="*/ 0 h 200"/>
                <a:gd name="T18" fmla="*/ 201 w 102"/>
                <a:gd name="T19" fmla="*/ 3 h 200"/>
                <a:gd name="T20" fmla="*/ 196 w 102"/>
                <a:gd name="T21" fmla="*/ 8 h 200"/>
                <a:gd name="T22" fmla="*/ 180 w 102"/>
                <a:gd name="T23" fmla="*/ 21 h 200"/>
                <a:gd name="T24" fmla="*/ 128 w 102"/>
                <a:gd name="T25" fmla="*/ 75 h 200"/>
                <a:gd name="T26" fmla="*/ 21 w 102"/>
                <a:gd name="T27" fmla="*/ 256 h 200"/>
                <a:gd name="T28" fmla="*/ 3 w 102"/>
                <a:gd name="T29" fmla="*/ 369 h 200"/>
                <a:gd name="T30" fmla="*/ 12 w 102"/>
                <a:gd name="T31" fmla="*/ 429 h 200"/>
                <a:gd name="T32" fmla="*/ 45 w 102"/>
                <a:gd name="T33" fmla="*/ 461 h 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" h="200">
                  <a:moveTo>
                    <a:pt x="20" y="198"/>
                  </a:moveTo>
                  <a:lnTo>
                    <a:pt x="20" y="198"/>
                  </a:lnTo>
                  <a:cubicBezTo>
                    <a:pt x="22" y="199"/>
                    <a:pt x="26" y="200"/>
                    <a:pt x="30" y="200"/>
                  </a:cubicBezTo>
                  <a:cubicBezTo>
                    <a:pt x="49" y="200"/>
                    <a:pt x="82" y="184"/>
                    <a:pt x="93" y="148"/>
                  </a:cubicBezTo>
                  <a:cubicBezTo>
                    <a:pt x="99" y="129"/>
                    <a:pt x="102" y="106"/>
                    <a:pt x="102" y="80"/>
                  </a:cubicBezTo>
                  <a:cubicBezTo>
                    <a:pt x="102" y="48"/>
                    <a:pt x="97" y="21"/>
                    <a:pt x="95" y="10"/>
                  </a:cubicBezTo>
                  <a:cubicBezTo>
                    <a:pt x="94" y="6"/>
                    <a:pt x="94" y="4"/>
                    <a:pt x="94" y="4"/>
                  </a:cubicBezTo>
                  <a:cubicBezTo>
                    <a:pt x="93" y="3"/>
                    <a:pt x="93" y="0"/>
                    <a:pt x="91" y="0"/>
                  </a:cubicBezTo>
                  <a:cubicBezTo>
                    <a:pt x="90" y="0"/>
                    <a:pt x="89" y="1"/>
                    <a:pt x="88" y="1"/>
                  </a:cubicBezTo>
                  <a:cubicBezTo>
                    <a:pt x="88" y="1"/>
                    <a:pt x="88" y="2"/>
                    <a:pt x="86" y="3"/>
                  </a:cubicBezTo>
                  <a:cubicBezTo>
                    <a:pt x="84" y="5"/>
                    <a:pt x="82" y="7"/>
                    <a:pt x="79" y="9"/>
                  </a:cubicBezTo>
                  <a:cubicBezTo>
                    <a:pt x="75" y="13"/>
                    <a:pt x="66" y="21"/>
                    <a:pt x="56" y="32"/>
                  </a:cubicBezTo>
                  <a:cubicBezTo>
                    <a:pt x="40" y="50"/>
                    <a:pt x="19" y="78"/>
                    <a:pt x="9" y="110"/>
                  </a:cubicBezTo>
                  <a:cubicBezTo>
                    <a:pt x="3" y="129"/>
                    <a:pt x="0" y="145"/>
                    <a:pt x="1" y="159"/>
                  </a:cubicBezTo>
                  <a:cubicBezTo>
                    <a:pt x="0" y="169"/>
                    <a:pt x="2" y="177"/>
                    <a:pt x="5" y="184"/>
                  </a:cubicBezTo>
                  <a:cubicBezTo>
                    <a:pt x="8" y="190"/>
                    <a:pt x="13" y="195"/>
                    <a:pt x="20" y="19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21" name="Freeform 43"/>
            <p:cNvSpPr>
              <a:spLocks/>
            </p:cNvSpPr>
            <p:nvPr/>
          </p:nvSpPr>
          <p:spPr bwMode="auto">
            <a:xfrm>
              <a:off x="1078" y="974"/>
              <a:ext cx="137" cy="305"/>
            </a:xfrm>
            <a:custGeom>
              <a:avLst/>
              <a:gdLst>
                <a:gd name="T0" fmla="*/ 36 w 91"/>
                <a:gd name="T1" fmla="*/ 8 h 200"/>
                <a:gd name="T2" fmla="*/ 36 w 91"/>
                <a:gd name="T3" fmla="*/ 8 h 200"/>
                <a:gd name="T4" fmla="*/ 32 w 91"/>
                <a:gd name="T5" fmla="*/ 3 h 200"/>
                <a:gd name="T6" fmla="*/ 26 w 91"/>
                <a:gd name="T7" fmla="*/ 0 h 200"/>
                <a:gd name="T8" fmla="*/ 18 w 91"/>
                <a:gd name="T9" fmla="*/ 9 h 200"/>
                <a:gd name="T10" fmla="*/ 17 w 91"/>
                <a:gd name="T11" fmla="*/ 23 h 200"/>
                <a:gd name="T12" fmla="*/ 9 w 91"/>
                <a:gd name="T13" fmla="*/ 63 h 200"/>
                <a:gd name="T14" fmla="*/ 0 w 91"/>
                <a:gd name="T15" fmla="*/ 186 h 200"/>
                <a:gd name="T16" fmla="*/ 21 w 91"/>
                <a:gd name="T17" fmla="*/ 345 h 200"/>
                <a:gd name="T18" fmla="*/ 166 w 91"/>
                <a:gd name="T19" fmla="*/ 465 h 200"/>
                <a:gd name="T20" fmla="*/ 166 w 91"/>
                <a:gd name="T21" fmla="*/ 465 h 200"/>
                <a:gd name="T22" fmla="*/ 190 w 91"/>
                <a:gd name="T23" fmla="*/ 461 h 200"/>
                <a:gd name="T24" fmla="*/ 202 w 91"/>
                <a:gd name="T25" fmla="*/ 453 h 200"/>
                <a:gd name="T26" fmla="*/ 193 w 91"/>
                <a:gd name="T27" fmla="*/ 439 h 200"/>
                <a:gd name="T28" fmla="*/ 179 w 91"/>
                <a:gd name="T29" fmla="*/ 369 h 200"/>
                <a:gd name="T30" fmla="*/ 202 w 91"/>
                <a:gd name="T31" fmla="*/ 249 h 200"/>
                <a:gd name="T32" fmla="*/ 203 w 91"/>
                <a:gd name="T33" fmla="*/ 238 h 200"/>
                <a:gd name="T34" fmla="*/ 206 w 91"/>
                <a:gd name="T35" fmla="*/ 230 h 200"/>
                <a:gd name="T36" fmla="*/ 36 w 91"/>
                <a:gd name="T37" fmla="*/ 8 h 2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1" h="200">
                  <a:moveTo>
                    <a:pt x="16" y="3"/>
                  </a:moveTo>
                  <a:lnTo>
                    <a:pt x="16" y="3"/>
                  </a:lnTo>
                  <a:cubicBezTo>
                    <a:pt x="15" y="2"/>
                    <a:pt x="14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0"/>
                    <a:pt x="8" y="3"/>
                    <a:pt x="8" y="4"/>
                  </a:cubicBezTo>
                  <a:cubicBezTo>
                    <a:pt x="8" y="5"/>
                    <a:pt x="7" y="7"/>
                    <a:pt x="7" y="10"/>
                  </a:cubicBezTo>
                  <a:cubicBezTo>
                    <a:pt x="6" y="13"/>
                    <a:pt x="5" y="19"/>
                    <a:pt x="4" y="27"/>
                  </a:cubicBezTo>
                  <a:cubicBezTo>
                    <a:pt x="2" y="39"/>
                    <a:pt x="0" y="59"/>
                    <a:pt x="0" y="80"/>
                  </a:cubicBezTo>
                  <a:cubicBezTo>
                    <a:pt x="0" y="106"/>
                    <a:pt x="3" y="129"/>
                    <a:pt x="9" y="148"/>
                  </a:cubicBezTo>
                  <a:cubicBezTo>
                    <a:pt x="20" y="184"/>
                    <a:pt x="53" y="200"/>
                    <a:pt x="73" y="200"/>
                  </a:cubicBezTo>
                  <a:cubicBezTo>
                    <a:pt x="78" y="200"/>
                    <a:pt x="81" y="199"/>
                    <a:pt x="84" y="198"/>
                  </a:cubicBezTo>
                  <a:cubicBezTo>
                    <a:pt x="86" y="197"/>
                    <a:pt x="87" y="196"/>
                    <a:pt x="89" y="195"/>
                  </a:cubicBezTo>
                  <a:cubicBezTo>
                    <a:pt x="88" y="193"/>
                    <a:pt x="86" y="191"/>
                    <a:pt x="85" y="189"/>
                  </a:cubicBezTo>
                  <a:cubicBezTo>
                    <a:pt x="81" y="180"/>
                    <a:pt x="79" y="171"/>
                    <a:pt x="79" y="159"/>
                  </a:cubicBezTo>
                  <a:cubicBezTo>
                    <a:pt x="79" y="144"/>
                    <a:pt x="83" y="126"/>
                    <a:pt x="89" y="107"/>
                  </a:cubicBezTo>
                  <a:cubicBezTo>
                    <a:pt x="89" y="105"/>
                    <a:pt x="90" y="103"/>
                    <a:pt x="90" y="102"/>
                  </a:cubicBezTo>
                  <a:cubicBezTo>
                    <a:pt x="91" y="101"/>
                    <a:pt x="91" y="100"/>
                    <a:pt x="91" y="99"/>
                  </a:cubicBezTo>
                  <a:cubicBezTo>
                    <a:pt x="70" y="47"/>
                    <a:pt x="22" y="8"/>
                    <a:pt x="16" y="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22" name="Freeform 44"/>
            <p:cNvSpPr>
              <a:spLocks/>
            </p:cNvSpPr>
            <p:nvPr/>
          </p:nvSpPr>
          <p:spPr bwMode="auto">
            <a:xfrm>
              <a:off x="1147" y="846"/>
              <a:ext cx="151" cy="258"/>
            </a:xfrm>
            <a:custGeom>
              <a:avLst/>
              <a:gdLst>
                <a:gd name="T0" fmla="*/ 116 w 100"/>
                <a:gd name="T1" fmla="*/ 394 h 169"/>
                <a:gd name="T2" fmla="*/ 116 w 100"/>
                <a:gd name="T3" fmla="*/ 394 h 169"/>
                <a:gd name="T4" fmla="*/ 228 w 100"/>
                <a:gd name="T5" fmla="*/ 235 h 169"/>
                <a:gd name="T6" fmla="*/ 128 w 100"/>
                <a:gd name="T7" fmla="*/ 14 h 169"/>
                <a:gd name="T8" fmla="*/ 121 w 100"/>
                <a:gd name="T9" fmla="*/ 5 h 169"/>
                <a:gd name="T10" fmla="*/ 115 w 100"/>
                <a:gd name="T11" fmla="*/ 0 h 169"/>
                <a:gd name="T12" fmla="*/ 115 w 100"/>
                <a:gd name="T13" fmla="*/ 0 h 169"/>
                <a:gd name="T14" fmla="*/ 104 w 100"/>
                <a:gd name="T15" fmla="*/ 5 h 169"/>
                <a:gd name="T16" fmla="*/ 100 w 100"/>
                <a:gd name="T17" fmla="*/ 14 h 169"/>
                <a:gd name="T18" fmla="*/ 85 w 100"/>
                <a:gd name="T19" fmla="*/ 41 h 169"/>
                <a:gd name="T20" fmla="*/ 35 w 100"/>
                <a:gd name="T21" fmla="*/ 140 h 169"/>
                <a:gd name="T22" fmla="*/ 0 w 100"/>
                <a:gd name="T23" fmla="*/ 234 h 169"/>
                <a:gd name="T24" fmla="*/ 116 w 100"/>
                <a:gd name="T25" fmla="*/ 394 h 1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" h="169">
                  <a:moveTo>
                    <a:pt x="51" y="169"/>
                  </a:moveTo>
                  <a:lnTo>
                    <a:pt x="51" y="169"/>
                  </a:lnTo>
                  <a:cubicBezTo>
                    <a:pt x="62" y="146"/>
                    <a:pt x="78" y="123"/>
                    <a:pt x="100" y="101"/>
                  </a:cubicBezTo>
                  <a:cubicBezTo>
                    <a:pt x="85" y="56"/>
                    <a:pt x="64" y="19"/>
                    <a:pt x="56" y="6"/>
                  </a:cubicBezTo>
                  <a:cubicBezTo>
                    <a:pt x="54" y="3"/>
                    <a:pt x="53" y="2"/>
                    <a:pt x="53" y="2"/>
                  </a:cubicBezTo>
                  <a:cubicBezTo>
                    <a:pt x="52" y="0"/>
                    <a:pt x="50" y="0"/>
                    <a:pt x="50" y="0"/>
                  </a:cubicBezTo>
                  <a:cubicBezTo>
                    <a:pt x="49" y="0"/>
                    <a:pt x="47" y="1"/>
                    <a:pt x="46" y="2"/>
                  </a:cubicBezTo>
                  <a:cubicBezTo>
                    <a:pt x="46" y="2"/>
                    <a:pt x="45" y="3"/>
                    <a:pt x="44" y="6"/>
                  </a:cubicBezTo>
                  <a:cubicBezTo>
                    <a:pt x="41" y="10"/>
                    <a:pt x="39" y="14"/>
                    <a:pt x="37" y="18"/>
                  </a:cubicBezTo>
                  <a:cubicBezTo>
                    <a:pt x="31" y="27"/>
                    <a:pt x="23" y="42"/>
                    <a:pt x="15" y="60"/>
                  </a:cubicBezTo>
                  <a:cubicBezTo>
                    <a:pt x="10" y="73"/>
                    <a:pt x="5" y="86"/>
                    <a:pt x="0" y="100"/>
                  </a:cubicBezTo>
                  <a:cubicBezTo>
                    <a:pt x="16" y="115"/>
                    <a:pt x="37" y="140"/>
                    <a:pt x="51" y="16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23" name="Freeform 45"/>
            <p:cNvSpPr>
              <a:spLocks/>
            </p:cNvSpPr>
            <p:nvPr/>
          </p:nvSpPr>
          <p:spPr bwMode="auto">
            <a:xfrm>
              <a:off x="1325" y="909"/>
              <a:ext cx="145" cy="361"/>
            </a:xfrm>
            <a:custGeom>
              <a:avLst/>
              <a:gdLst>
                <a:gd name="T0" fmla="*/ 53 w 96"/>
                <a:gd name="T1" fmla="*/ 79 h 237"/>
                <a:gd name="T2" fmla="*/ 53 w 96"/>
                <a:gd name="T3" fmla="*/ 79 h 237"/>
                <a:gd name="T4" fmla="*/ 71 w 96"/>
                <a:gd name="T5" fmla="*/ 105 h 237"/>
                <a:gd name="T6" fmla="*/ 71 w 96"/>
                <a:gd name="T7" fmla="*/ 105 h 237"/>
                <a:gd name="T8" fmla="*/ 89 w 96"/>
                <a:gd name="T9" fmla="*/ 285 h 237"/>
                <a:gd name="T10" fmla="*/ 66 w 96"/>
                <a:gd name="T11" fmla="*/ 451 h 237"/>
                <a:gd name="T12" fmla="*/ 0 w 96"/>
                <a:gd name="T13" fmla="*/ 550 h 237"/>
                <a:gd name="T14" fmla="*/ 157 w 96"/>
                <a:gd name="T15" fmla="*/ 439 h 237"/>
                <a:gd name="T16" fmla="*/ 219 w 96"/>
                <a:gd name="T17" fmla="*/ 139 h 237"/>
                <a:gd name="T18" fmla="*/ 214 w 96"/>
                <a:gd name="T19" fmla="*/ 49 h 237"/>
                <a:gd name="T20" fmla="*/ 211 w 96"/>
                <a:gd name="T21" fmla="*/ 14 h 237"/>
                <a:gd name="T22" fmla="*/ 198 w 96"/>
                <a:gd name="T23" fmla="*/ 0 h 237"/>
                <a:gd name="T24" fmla="*/ 192 w 96"/>
                <a:gd name="T25" fmla="*/ 3 h 237"/>
                <a:gd name="T26" fmla="*/ 192 w 96"/>
                <a:gd name="T27" fmla="*/ 3 h 237"/>
                <a:gd name="T28" fmla="*/ 192 w 96"/>
                <a:gd name="T29" fmla="*/ 3 h 237"/>
                <a:gd name="T30" fmla="*/ 183 w 96"/>
                <a:gd name="T31" fmla="*/ 8 h 237"/>
                <a:gd name="T32" fmla="*/ 157 w 96"/>
                <a:gd name="T33" fmla="*/ 18 h 237"/>
                <a:gd name="T34" fmla="*/ 153 w 96"/>
                <a:gd name="T35" fmla="*/ 21 h 237"/>
                <a:gd name="T36" fmla="*/ 62 w 96"/>
                <a:gd name="T37" fmla="*/ 72 h 237"/>
                <a:gd name="T38" fmla="*/ 53 w 96"/>
                <a:gd name="T39" fmla="*/ 79 h 2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237">
                  <a:moveTo>
                    <a:pt x="23" y="34"/>
                  </a:moveTo>
                  <a:lnTo>
                    <a:pt x="23" y="34"/>
                  </a:lnTo>
                  <a:cubicBezTo>
                    <a:pt x="26" y="36"/>
                    <a:pt x="30" y="40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3" y="54"/>
                    <a:pt x="39" y="86"/>
                    <a:pt x="39" y="123"/>
                  </a:cubicBezTo>
                  <a:cubicBezTo>
                    <a:pt x="39" y="150"/>
                    <a:pt x="36" y="174"/>
                    <a:pt x="29" y="194"/>
                  </a:cubicBezTo>
                  <a:cubicBezTo>
                    <a:pt x="23" y="216"/>
                    <a:pt x="10" y="229"/>
                    <a:pt x="0" y="237"/>
                  </a:cubicBezTo>
                  <a:cubicBezTo>
                    <a:pt x="27" y="236"/>
                    <a:pt x="51" y="219"/>
                    <a:pt x="69" y="189"/>
                  </a:cubicBezTo>
                  <a:cubicBezTo>
                    <a:pt x="91" y="149"/>
                    <a:pt x="96" y="97"/>
                    <a:pt x="96" y="60"/>
                  </a:cubicBezTo>
                  <a:cubicBezTo>
                    <a:pt x="96" y="47"/>
                    <a:pt x="96" y="34"/>
                    <a:pt x="94" y="21"/>
                  </a:cubicBezTo>
                  <a:cubicBezTo>
                    <a:pt x="94" y="12"/>
                    <a:pt x="93" y="6"/>
                    <a:pt x="93" y="6"/>
                  </a:cubicBezTo>
                  <a:cubicBezTo>
                    <a:pt x="92" y="2"/>
                    <a:pt x="90" y="0"/>
                    <a:pt x="87" y="0"/>
                  </a:cubicBezTo>
                  <a:cubicBezTo>
                    <a:pt x="86" y="0"/>
                    <a:pt x="85" y="1"/>
                    <a:pt x="84" y="1"/>
                  </a:cubicBezTo>
                  <a:cubicBezTo>
                    <a:pt x="84" y="1"/>
                    <a:pt x="82" y="2"/>
                    <a:pt x="80" y="3"/>
                  </a:cubicBezTo>
                  <a:cubicBezTo>
                    <a:pt x="77" y="4"/>
                    <a:pt x="73" y="6"/>
                    <a:pt x="69" y="8"/>
                  </a:cubicBezTo>
                  <a:lnTo>
                    <a:pt x="67" y="9"/>
                  </a:lnTo>
                  <a:cubicBezTo>
                    <a:pt x="53" y="15"/>
                    <a:pt x="40" y="23"/>
                    <a:pt x="27" y="31"/>
                  </a:cubicBezTo>
                  <a:cubicBezTo>
                    <a:pt x="25" y="32"/>
                    <a:pt x="24" y="33"/>
                    <a:pt x="23" y="3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24" name="Freeform 46"/>
            <p:cNvSpPr>
              <a:spLocks/>
            </p:cNvSpPr>
            <p:nvPr/>
          </p:nvSpPr>
          <p:spPr bwMode="auto">
            <a:xfrm>
              <a:off x="1278" y="862"/>
              <a:ext cx="89" cy="123"/>
            </a:xfrm>
            <a:custGeom>
              <a:avLst/>
              <a:gdLst>
                <a:gd name="T0" fmla="*/ 134 w 59"/>
                <a:gd name="T1" fmla="*/ 111 h 81"/>
                <a:gd name="T2" fmla="*/ 134 w 59"/>
                <a:gd name="T3" fmla="*/ 111 h 81"/>
                <a:gd name="T4" fmla="*/ 109 w 59"/>
                <a:gd name="T5" fmla="*/ 12 h 81"/>
                <a:gd name="T6" fmla="*/ 109 w 59"/>
                <a:gd name="T7" fmla="*/ 12 h 81"/>
                <a:gd name="T8" fmla="*/ 95 w 59"/>
                <a:gd name="T9" fmla="*/ 0 h 81"/>
                <a:gd name="T10" fmla="*/ 94 w 59"/>
                <a:gd name="T11" fmla="*/ 0 h 81"/>
                <a:gd name="T12" fmla="*/ 94 w 59"/>
                <a:gd name="T13" fmla="*/ 0 h 81"/>
                <a:gd name="T14" fmla="*/ 94 w 59"/>
                <a:gd name="T15" fmla="*/ 0 h 81"/>
                <a:gd name="T16" fmla="*/ 86 w 59"/>
                <a:gd name="T17" fmla="*/ 3 h 81"/>
                <a:gd name="T18" fmla="*/ 86 w 59"/>
                <a:gd name="T19" fmla="*/ 3 h 81"/>
                <a:gd name="T20" fmla="*/ 86 w 59"/>
                <a:gd name="T21" fmla="*/ 5 h 81"/>
                <a:gd name="T22" fmla="*/ 53 w 59"/>
                <a:gd name="T23" fmla="*/ 27 h 81"/>
                <a:gd name="T24" fmla="*/ 0 w 59"/>
                <a:gd name="T25" fmla="*/ 70 h 81"/>
                <a:gd name="T26" fmla="*/ 45 w 59"/>
                <a:gd name="T27" fmla="*/ 187 h 81"/>
                <a:gd name="T28" fmla="*/ 134 w 59"/>
                <a:gd name="T29" fmla="*/ 111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81">
                  <a:moveTo>
                    <a:pt x="59" y="48"/>
                  </a:moveTo>
                  <a:lnTo>
                    <a:pt x="59" y="48"/>
                  </a:lnTo>
                  <a:cubicBezTo>
                    <a:pt x="55" y="27"/>
                    <a:pt x="50" y="11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7" y="2"/>
                    <a:pt x="45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0" y="1"/>
                    <a:pt x="39" y="1"/>
                    <a:pt x="38" y="1"/>
                  </a:cubicBezTo>
                  <a:lnTo>
                    <a:pt x="38" y="2"/>
                  </a:lnTo>
                  <a:cubicBezTo>
                    <a:pt x="38" y="2"/>
                    <a:pt x="32" y="5"/>
                    <a:pt x="23" y="12"/>
                  </a:cubicBezTo>
                  <a:cubicBezTo>
                    <a:pt x="18" y="16"/>
                    <a:pt x="10" y="22"/>
                    <a:pt x="0" y="30"/>
                  </a:cubicBezTo>
                  <a:cubicBezTo>
                    <a:pt x="7" y="45"/>
                    <a:pt x="15" y="66"/>
                    <a:pt x="20" y="81"/>
                  </a:cubicBezTo>
                  <a:cubicBezTo>
                    <a:pt x="32" y="72"/>
                    <a:pt x="29" y="73"/>
                    <a:pt x="59" y="4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25" name="Freeform 47"/>
            <p:cNvSpPr>
              <a:spLocks/>
            </p:cNvSpPr>
            <p:nvPr/>
          </p:nvSpPr>
          <p:spPr bwMode="auto">
            <a:xfrm>
              <a:off x="1078" y="862"/>
              <a:ext cx="89" cy="122"/>
            </a:xfrm>
            <a:custGeom>
              <a:avLst/>
              <a:gdLst>
                <a:gd name="T0" fmla="*/ 134 w 59"/>
                <a:gd name="T1" fmla="*/ 70 h 80"/>
                <a:gd name="T2" fmla="*/ 134 w 59"/>
                <a:gd name="T3" fmla="*/ 70 h 80"/>
                <a:gd name="T4" fmla="*/ 80 w 59"/>
                <a:gd name="T5" fmla="*/ 27 h 80"/>
                <a:gd name="T6" fmla="*/ 45 w 59"/>
                <a:gd name="T7" fmla="*/ 5 h 80"/>
                <a:gd name="T8" fmla="*/ 45 w 59"/>
                <a:gd name="T9" fmla="*/ 3 h 80"/>
                <a:gd name="T10" fmla="*/ 45 w 59"/>
                <a:gd name="T11" fmla="*/ 3 h 80"/>
                <a:gd name="T12" fmla="*/ 41 w 59"/>
                <a:gd name="T13" fmla="*/ 0 h 80"/>
                <a:gd name="T14" fmla="*/ 39 w 59"/>
                <a:gd name="T15" fmla="*/ 0 h 80"/>
                <a:gd name="T16" fmla="*/ 39 w 59"/>
                <a:gd name="T17" fmla="*/ 0 h 80"/>
                <a:gd name="T18" fmla="*/ 36 w 59"/>
                <a:gd name="T19" fmla="*/ 0 h 80"/>
                <a:gd name="T20" fmla="*/ 26 w 59"/>
                <a:gd name="T21" fmla="*/ 12 h 80"/>
                <a:gd name="T22" fmla="*/ 26 w 59"/>
                <a:gd name="T23" fmla="*/ 12 h 80"/>
                <a:gd name="T24" fmla="*/ 0 w 59"/>
                <a:gd name="T25" fmla="*/ 116 h 80"/>
                <a:gd name="T26" fmla="*/ 86 w 59"/>
                <a:gd name="T27" fmla="*/ 186 h 80"/>
                <a:gd name="T28" fmla="*/ 134 w 59"/>
                <a:gd name="T29" fmla="*/ 70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80">
                  <a:moveTo>
                    <a:pt x="59" y="30"/>
                  </a:moveTo>
                  <a:lnTo>
                    <a:pt x="59" y="30"/>
                  </a:lnTo>
                  <a:cubicBezTo>
                    <a:pt x="51" y="23"/>
                    <a:pt x="43" y="17"/>
                    <a:pt x="35" y="12"/>
                  </a:cubicBezTo>
                  <a:cubicBezTo>
                    <a:pt x="26" y="5"/>
                    <a:pt x="20" y="2"/>
                    <a:pt x="20" y="2"/>
                  </a:cubicBezTo>
                  <a:lnTo>
                    <a:pt x="20" y="1"/>
                  </a:lnTo>
                  <a:cubicBezTo>
                    <a:pt x="19" y="1"/>
                    <a:pt x="18" y="0"/>
                    <a:pt x="18" y="0"/>
                  </a:cubicBezTo>
                  <a:lnTo>
                    <a:pt x="17" y="0"/>
                  </a:lnTo>
                  <a:cubicBezTo>
                    <a:pt x="17" y="0"/>
                    <a:pt x="17" y="0"/>
                    <a:pt x="16" y="0"/>
                  </a:cubicBezTo>
                  <a:cubicBezTo>
                    <a:pt x="14" y="0"/>
                    <a:pt x="12" y="2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11"/>
                    <a:pt x="4" y="29"/>
                    <a:pt x="0" y="50"/>
                  </a:cubicBezTo>
                  <a:cubicBezTo>
                    <a:pt x="14" y="59"/>
                    <a:pt x="26" y="71"/>
                    <a:pt x="38" y="80"/>
                  </a:cubicBezTo>
                  <a:cubicBezTo>
                    <a:pt x="43" y="65"/>
                    <a:pt x="51" y="45"/>
                    <a:pt x="59" y="3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26" name="Freeform 48"/>
            <p:cNvSpPr>
              <a:spLocks/>
            </p:cNvSpPr>
            <p:nvPr/>
          </p:nvSpPr>
          <p:spPr bwMode="auto">
            <a:xfrm>
              <a:off x="868" y="1014"/>
              <a:ext cx="97" cy="101"/>
            </a:xfrm>
            <a:custGeom>
              <a:avLst/>
              <a:gdLst>
                <a:gd name="T0" fmla="*/ 147 w 64"/>
                <a:gd name="T1" fmla="*/ 118 h 66"/>
                <a:gd name="T2" fmla="*/ 147 w 64"/>
                <a:gd name="T3" fmla="*/ 118 h 66"/>
                <a:gd name="T4" fmla="*/ 138 w 64"/>
                <a:gd name="T5" fmla="*/ 3 h 66"/>
                <a:gd name="T6" fmla="*/ 59 w 64"/>
                <a:gd name="T7" fmla="*/ 0 h 66"/>
                <a:gd name="T8" fmla="*/ 50 w 64"/>
                <a:gd name="T9" fmla="*/ 0 h 66"/>
                <a:gd name="T10" fmla="*/ 21 w 64"/>
                <a:gd name="T11" fmla="*/ 0 h 66"/>
                <a:gd name="T12" fmla="*/ 3 w 64"/>
                <a:gd name="T13" fmla="*/ 12 h 66"/>
                <a:gd name="T14" fmla="*/ 0 w 64"/>
                <a:gd name="T15" fmla="*/ 23 h 66"/>
                <a:gd name="T16" fmla="*/ 64 w 64"/>
                <a:gd name="T17" fmla="*/ 155 h 66"/>
                <a:gd name="T18" fmla="*/ 147 w 64"/>
                <a:gd name="T19" fmla="*/ 118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66">
                  <a:moveTo>
                    <a:pt x="64" y="50"/>
                  </a:moveTo>
                  <a:lnTo>
                    <a:pt x="64" y="50"/>
                  </a:lnTo>
                  <a:cubicBezTo>
                    <a:pt x="61" y="35"/>
                    <a:pt x="60" y="19"/>
                    <a:pt x="60" y="1"/>
                  </a:cubicBezTo>
                  <a:cubicBezTo>
                    <a:pt x="45" y="0"/>
                    <a:pt x="33" y="0"/>
                    <a:pt x="26" y="0"/>
                  </a:cubicBezTo>
                  <a:cubicBezTo>
                    <a:pt x="25" y="0"/>
                    <a:pt x="23" y="0"/>
                    <a:pt x="22" y="0"/>
                  </a:cubicBezTo>
                  <a:cubicBezTo>
                    <a:pt x="14" y="0"/>
                    <a:pt x="9" y="0"/>
                    <a:pt x="9" y="0"/>
                  </a:cubicBezTo>
                  <a:cubicBezTo>
                    <a:pt x="6" y="0"/>
                    <a:pt x="3" y="2"/>
                    <a:pt x="1" y="5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0" y="16"/>
                    <a:pt x="4" y="36"/>
                    <a:pt x="28" y="66"/>
                  </a:cubicBezTo>
                  <a:cubicBezTo>
                    <a:pt x="40" y="60"/>
                    <a:pt x="52" y="55"/>
                    <a:pt x="64" y="5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27" name="Freeform 49"/>
            <p:cNvSpPr>
              <a:spLocks/>
            </p:cNvSpPr>
            <p:nvPr/>
          </p:nvSpPr>
          <p:spPr bwMode="auto">
            <a:xfrm>
              <a:off x="1480" y="1014"/>
              <a:ext cx="97" cy="101"/>
            </a:xfrm>
            <a:custGeom>
              <a:avLst/>
              <a:gdLst>
                <a:gd name="T0" fmla="*/ 147 w 64"/>
                <a:gd name="T1" fmla="*/ 23 h 66"/>
                <a:gd name="T2" fmla="*/ 147 w 64"/>
                <a:gd name="T3" fmla="*/ 23 h 66"/>
                <a:gd name="T4" fmla="*/ 142 w 64"/>
                <a:gd name="T5" fmla="*/ 12 h 66"/>
                <a:gd name="T6" fmla="*/ 124 w 64"/>
                <a:gd name="T7" fmla="*/ 0 h 66"/>
                <a:gd name="T8" fmla="*/ 97 w 64"/>
                <a:gd name="T9" fmla="*/ 0 h 66"/>
                <a:gd name="T10" fmla="*/ 85 w 64"/>
                <a:gd name="T11" fmla="*/ 0 h 66"/>
                <a:gd name="T12" fmla="*/ 9 w 64"/>
                <a:gd name="T13" fmla="*/ 3 h 66"/>
                <a:gd name="T14" fmla="*/ 0 w 64"/>
                <a:gd name="T15" fmla="*/ 118 h 66"/>
                <a:gd name="T16" fmla="*/ 83 w 64"/>
                <a:gd name="T17" fmla="*/ 155 h 66"/>
                <a:gd name="T18" fmla="*/ 147 w 64"/>
                <a:gd name="T19" fmla="*/ 23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66">
                  <a:moveTo>
                    <a:pt x="64" y="10"/>
                  </a:moveTo>
                  <a:lnTo>
                    <a:pt x="64" y="10"/>
                  </a:lnTo>
                  <a:cubicBezTo>
                    <a:pt x="64" y="9"/>
                    <a:pt x="63" y="6"/>
                    <a:pt x="62" y="5"/>
                  </a:cubicBezTo>
                  <a:cubicBezTo>
                    <a:pt x="60" y="2"/>
                    <a:pt x="58" y="0"/>
                    <a:pt x="54" y="0"/>
                  </a:cubicBezTo>
                  <a:cubicBezTo>
                    <a:pt x="54" y="0"/>
                    <a:pt x="50" y="0"/>
                    <a:pt x="42" y="0"/>
                  </a:cubicBezTo>
                  <a:cubicBezTo>
                    <a:pt x="40" y="0"/>
                    <a:pt x="39" y="0"/>
                    <a:pt x="37" y="0"/>
                  </a:cubicBezTo>
                  <a:cubicBezTo>
                    <a:pt x="30" y="0"/>
                    <a:pt x="19" y="0"/>
                    <a:pt x="4" y="1"/>
                  </a:cubicBezTo>
                  <a:cubicBezTo>
                    <a:pt x="4" y="18"/>
                    <a:pt x="2" y="35"/>
                    <a:pt x="0" y="50"/>
                  </a:cubicBezTo>
                  <a:cubicBezTo>
                    <a:pt x="11" y="55"/>
                    <a:pt x="24" y="60"/>
                    <a:pt x="36" y="66"/>
                  </a:cubicBezTo>
                  <a:cubicBezTo>
                    <a:pt x="60" y="36"/>
                    <a:pt x="63" y="16"/>
                    <a:pt x="64" y="1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28" name="Freeform 50"/>
            <p:cNvSpPr>
              <a:spLocks/>
            </p:cNvSpPr>
            <p:nvPr/>
          </p:nvSpPr>
          <p:spPr bwMode="auto">
            <a:xfrm>
              <a:off x="1382" y="1107"/>
              <a:ext cx="228" cy="161"/>
            </a:xfrm>
            <a:custGeom>
              <a:avLst/>
              <a:gdLst>
                <a:gd name="T0" fmla="*/ 0 w 151"/>
                <a:gd name="T1" fmla="*/ 245 h 106"/>
                <a:gd name="T2" fmla="*/ 0 w 151"/>
                <a:gd name="T3" fmla="*/ 245 h 106"/>
                <a:gd name="T4" fmla="*/ 340 w 151"/>
                <a:gd name="T5" fmla="*/ 138 h 106"/>
                <a:gd name="T6" fmla="*/ 340 w 151"/>
                <a:gd name="T7" fmla="*/ 137 h 106"/>
                <a:gd name="T8" fmla="*/ 344 w 151"/>
                <a:gd name="T9" fmla="*/ 125 h 106"/>
                <a:gd name="T10" fmla="*/ 335 w 151"/>
                <a:gd name="T11" fmla="*/ 106 h 106"/>
                <a:gd name="T12" fmla="*/ 326 w 151"/>
                <a:gd name="T13" fmla="*/ 99 h 106"/>
                <a:gd name="T14" fmla="*/ 326 w 151"/>
                <a:gd name="T15" fmla="*/ 99 h 106"/>
                <a:gd name="T16" fmla="*/ 326 w 151"/>
                <a:gd name="T17" fmla="*/ 99 h 106"/>
                <a:gd name="T18" fmla="*/ 310 w 151"/>
                <a:gd name="T19" fmla="*/ 88 h 106"/>
                <a:gd name="T20" fmla="*/ 303 w 151"/>
                <a:gd name="T21" fmla="*/ 84 h 106"/>
                <a:gd name="T22" fmla="*/ 219 w 151"/>
                <a:gd name="T23" fmla="*/ 35 h 106"/>
                <a:gd name="T24" fmla="*/ 143 w 151"/>
                <a:gd name="T25" fmla="*/ 0 h 106"/>
                <a:gd name="T26" fmla="*/ 91 w 151"/>
                <a:gd name="T27" fmla="*/ 147 h 106"/>
                <a:gd name="T28" fmla="*/ 0 w 151"/>
                <a:gd name="T29" fmla="*/ 245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1" h="106">
                  <a:moveTo>
                    <a:pt x="0" y="106"/>
                  </a:moveTo>
                  <a:lnTo>
                    <a:pt x="0" y="106"/>
                  </a:lnTo>
                  <a:cubicBezTo>
                    <a:pt x="114" y="100"/>
                    <a:pt x="146" y="64"/>
                    <a:pt x="149" y="60"/>
                  </a:cubicBezTo>
                  <a:lnTo>
                    <a:pt x="149" y="59"/>
                  </a:lnTo>
                  <a:cubicBezTo>
                    <a:pt x="150" y="58"/>
                    <a:pt x="151" y="56"/>
                    <a:pt x="151" y="54"/>
                  </a:cubicBezTo>
                  <a:cubicBezTo>
                    <a:pt x="151" y="51"/>
                    <a:pt x="150" y="47"/>
                    <a:pt x="147" y="46"/>
                  </a:cubicBezTo>
                  <a:cubicBezTo>
                    <a:pt x="147" y="46"/>
                    <a:pt x="146" y="45"/>
                    <a:pt x="143" y="43"/>
                  </a:cubicBezTo>
                  <a:cubicBezTo>
                    <a:pt x="141" y="42"/>
                    <a:pt x="139" y="40"/>
                    <a:pt x="136" y="38"/>
                  </a:cubicBezTo>
                  <a:cubicBezTo>
                    <a:pt x="135" y="37"/>
                    <a:pt x="134" y="37"/>
                    <a:pt x="133" y="36"/>
                  </a:cubicBezTo>
                  <a:cubicBezTo>
                    <a:pt x="125" y="31"/>
                    <a:pt x="112" y="23"/>
                    <a:pt x="96" y="15"/>
                  </a:cubicBezTo>
                  <a:cubicBezTo>
                    <a:pt x="85" y="9"/>
                    <a:pt x="73" y="4"/>
                    <a:pt x="63" y="0"/>
                  </a:cubicBezTo>
                  <a:cubicBezTo>
                    <a:pt x="58" y="25"/>
                    <a:pt x="50" y="46"/>
                    <a:pt x="40" y="64"/>
                  </a:cubicBezTo>
                  <a:cubicBezTo>
                    <a:pt x="29" y="83"/>
                    <a:pt x="16" y="97"/>
                    <a:pt x="0" y="10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29" name="Freeform 51"/>
            <p:cNvSpPr>
              <a:spLocks/>
            </p:cNvSpPr>
            <p:nvPr/>
          </p:nvSpPr>
          <p:spPr bwMode="auto">
            <a:xfrm>
              <a:off x="835" y="1107"/>
              <a:ext cx="226" cy="163"/>
            </a:xfrm>
            <a:custGeom>
              <a:avLst/>
              <a:gdLst>
                <a:gd name="T0" fmla="*/ 3 w 150"/>
                <a:gd name="T1" fmla="*/ 139 h 107"/>
                <a:gd name="T2" fmla="*/ 3 w 150"/>
                <a:gd name="T3" fmla="*/ 139 h 107"/>
                <a:gd name="T4" fmla="*/ 5 w 150"/>
                <a:gd name="T5" fmla="*/ 142 h 107"/>
                <a:gd name="T6" fmla="*/ 8 w 150"/>
                <a:gd name="T7" fmla="*/ 142 h 107"/>
                <a:gd name="T8" fmla="*/ 18 w 150"/>
                <a:gd name="T9" fmla="*/ 154 h 107"/>
                <a:gd name="T10" fmla="*/ 80 w 150"/>
                <a:gd name="T11" fmla="*/ 192 h 107"/>
                <a:gd name="T12" fmla="*/ 341 w 150"/>
                <a:gd name="T13" fmla="*/ 248 h 107"/>
                <a:gd name="T14" fmla="*/ 252 w 150"/>
                <a:gd name="T15" fmla="*/ 148 h 107"/>
                <a:gd name="T16" fmla="*/ 200 w 150"/>
                <a:gd name="T17" fmla="*/ 0 h 107"/>
                <a:gd name="T18" fmla="*/ 17 w 150"/>
                <a:gd name="T19" fmla="*/ 101 h 107"/>
                <a:gd name="T20" fmla="*/ 8 w 150"/>
                <a:gd name="T21" fmla="*/ 107 h 107"/>
                <a:gd name="T22" fmla="*/ 0 w 150"/>
                <a:gd name="T23" fmla="*/ 125 h 107"/>
                <a:gd name="T24" fmla="*/ 0 w 150"/>
                <a:gd name="T25" fmla="*/ 125 h 107"/>
                <a:gd name="T26" fmla="*/ 3 w 150"/>
                <a:gd name="T27" fmla="*/ 137 h 107"/>
                <a:gd name="T28" fmla="*/ 3 w 150"/>
                <a:gd name="T29" fmla="*/ 139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0" h="107">
                  <a:moveTo>
                    <a:pt x="1" y="60"/>
                  </a:moveTo>
                  <a:lnTo>
                    <a:pt x="1" y="60"/>
                  </a:lnTo>
                  <a:cubicBezTo>
                    <a:pt x="2" y="60"/>
                    <a:pt x="2" y="60"/>
                    <a:pt x="2" y="61"/>
                  </a:cubicBezTo>
                  <a:cubicBezTo>
                    <a:pt x="2" y="61"/>
                    <a:pt x="2" y="61"/>
                    <a:pt x="3" y="61"/>
                  </a:cubicBezTo>
                  <a:cubicBezTo>
                    <a:pt x="3" y="62"/>
                    <a:pt x="5" y="64"/>
                    <a:pt x="8" y="66"/>
                  </a:cubicBezTo>
                  <a:cubicBezTo>
                    <a:pt x="13" y="70"/>
                    <a:pt x="21" y="77"/>
                    <a:pt x="35" y="83"/>
                  </a:cubicBezTo>
                  <a:cubicBezTo>
                    <a:pt x="64" y="96"/>
                    <a:pt x="103" y="104"/>
                    <a:pt x="150" y="107"/>
                  </a:cubicBezTo>
                  <a:cubicBezTo>
                    <a:pt x="135" y="97"/>
                    <a:pt x="121" y="83"/>
                    <a:pt x="111" y="64"/>
                  </a:cubicBezTo>
                  <a:cubicBezTo>
                    <a:pt x="100" y="46"/>
                    <a:pt x="93" y="25"/>
                    <a:pt x="88" y="0"/>
                  </a:cubicBezTo>
                  <a:cubicBezTo>
                    <a:pt x="50" y="15"/>
                    <a:pt x="19" y="35"/>
                    <a:pt x="7" y="43"/>
                  </a:cubicBezTo>
                  <a:cubicBezTo>
                    <a:pt x="5" y="45"/>
                    <a:pt x="4" y="46"/>
                    <a:pt x="3" y="46"/>
                  </a:cubicBezTo>
                  <a:cubicBezTo>
                    <a:pt x="1" y="47"/>
                    <a:pt x="0" y="51"/>
                    <a:pt x="0" y="54"/>
                  </a:cubicBezTo>
                  <a:cubicBezTo>
                    <a:pt x="0" y="56"/>
                    <a:pt x="0" y="58"/>
                    <a:pt x="1" y="59"/>
                  </a:cubicBezTo>
                  <a:cubicBezTo>
                    <a:pt x="1" y="60"/>
                    <a:pt x="1" y="60"/>
                    <a:pt x="1" y="6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30" name="Freeform 52"/>
            <p:cNvSpPr>
              <a:spLocks/>
            </p:cNvSpPr>
            <p:nvPr/>
          </p:nvSpPr>
          <p:spPr bwMode="auto">
            <a:xfrm>
              <a:off x="1242" y="1282"/>
              <a:ext cx="229" cy="37"/>
            </a:xfrm>
            <a:custGeom>
              <a:avLst/>
              <a:gdLst>
                <a:gd name="T0" fmla="*/ 252 w 152"/>
                <a:gd name="T1" fmla="*/ 57 h 24"/>
                <a:gd name="T2" fmla="*/ 252 w 152"/>
                <a:gd name="T3" fmla="*/ 57 h 24"/>
                <a:gd name="T4" fmla="*/ 337 w 152"/>
                <a:gd name="T5" fmla="*/ 34 h 24"/>
                <a:gd name="T6" fmla="*/ 342 w 152"/>
                <a:gd name="T7" fmla="*/ 17 h 24"/>
                <a:gd name="T8" fmla="*/ 322 w 152"/>
                <a:gd name="T9" fmla="*/ 0 h 24"/>
                <a:gd name="T10" fmla="*/ 259 w 152"/>
                <a:gd name="T11" fmla="*/ 8 h 24"/>
                <a:gd name="T12" fmla="*/ 246 w 152"/>
                <a:gd name="T13" fmla="*/ 9 h 24"/>
                <a:gd name="T14" fmla="*/ 196 w 152"/>
                <a:gd name="T15" fmla="*/ 12 h 24"/>
                <a:gd name="T16" fmla="*/ 154 w 152"/>
                <a:gd name="T17" fmla="*/ 9 h 24"/>
                <a:gd name="T18" fmla="*/ 154 w 152"/>
                <a:gd name="T19" fmla="*/ 9 h 24"/>
                <a:gd name="T20" fmla="*/ 111 w 152"/>
                <a:gd name="T21" fmla="*/ 9 h 24"/>
                <a:gd name="T22" fmla="*/ 3 w 152"/>
                <a:gd name="T23" fmla="*/ 22 h 24"/>
                <a:gd name="T24" fmla="*/ 0 w 152"/>
                <a:gd name="T25" fmla="*/ 26 h 24"/>
                <a:gd name="T26" fmla="*/ 5 w 152"/>
                <a:gd name="T27" fmla="*/ 26 h 24"/>
                <a:gd name="T28" fmla="*/ 5 w 152"/>
                <a:gd name="T29" fmla="*/ 26 h 24"/>
                <a:gd name="T30" fmla="*/ 45 w 152"/>
                <a:gd name="T31" fmla="*/ 26 h 24"/>
                <a:gd name="T32" fmla="*/ 157 w 152"/>
                <a:gd name="T33" fmla="*/ 43 h 24"/>
                <a:gd name="T34" fmla="*/ 252 w 152"/>
                <a:gd name="T35" fmla="*/ 57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2" h="24">
                  <a:moveTo>
                    <a:pt x="111" y="24"/>
                  </a:moveTo>
                  <a:lnTo>
                    <a:pt x="111" y="24"/>
                  </a:lnTo>
                  <a:cubicBezTo>
                    <a:pt x="129" y="24"/>
                    <a:pt x="143" y="20"/>
                    <a:pt x="149" y="14"/>
                  </a:cubicBezTo>
                  <a:cubicBezTo>
                    <a:pt x="151" y="12"/>
                    <a:pt x="152" y="9"/>
                    <a:pt x="151" y="7"/>
                  </a:cubicBezTo>
                  <a:cubicBezTo>
                    <a:pt x="151" y="2"/>
                    <a:pt x="149" y="0"/>
                    <a:pt x="142" y="0"/>
                  </a:cubicBezTo>
                  <a:cubicBezTo>
                    <a:pt x="136" y="0"/>
                    <a:pt x="127" y="1"/>
                    <a:pt x="114" y="3"/>
                  </a:cubicBezTo>
                  <a:cubicBezTo>
                    <a:pt x="112" y="3"/>
                    <a:pt x="110" y="3"/>
                    <a:pt x="108" y="4"/>
                  </a:cubicBezTo>
                  <a:cubicBezTo>
                    <a:pt x="102" y="4"/>
                    <a:pt x="95" y="5"/>
                    <a:pt x="86" y="5"/>
                  </a:cubicBezTo>
                  <a:cubicBezTo>
                    <a:pt x="81" y="5"/>
                    <a:pt x="75" y="5"/>
                    <a:pt x="68" y="4"/>
                  </a:cubicBezTo>
                  <a:cubicBezTo>
                    <a:pt x="62" y="4"/>
                    <a:pt x="55" y="4"/>
                    <a:pt x="49" y="4"/>
                  </a:cubicBezTo>
                  <a:cubicBezTo>
                    <a:pt x="35" y="4"/>
                    <a:pt x="17" y="5"/>
                    <a:pt x="1" y="9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9" y="11"/>
                    <a:pt x="15" y="11"/>
                    <a:pt x="20" y="11"/>
                  </a:cubicBezTo>
                  <a:cubicBezTo>
                    <a:pt x="41" y="11"/>
                    <a:pt x="55" y="14"/>
                    <a:pt x="69" y="18"/>
                  </a:cubicBezTo>
                  <a:cubicBezTo>
                    <a:pt x="82" y="21"/>
                    <a:pt x="94" y="24"/>
                    <a:pt x="111" y="2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31" name="Freeform 53"/>
            <p:cNvSpPr>
              <a:spLocks/>
            </p:cNvSpPr>
            <p:nvPr/>
          </p:nvSpPr>
          <p:spPr bwMode="auto">
            <a:xfrm>
              <a:off x="974" y="1282"/>
              <a:ext cx="229" cy="37"/>
            </a:xfrm>
            <a:custGeom>
              <a:avLst/>
              <a:gdLst>
                <a:gd name="T0" fmla="*/ 188 w 152"/>
                <a:gd name="T1" fmla="*/ 9 h 24"/>
                <a:gd name="T2" fmla="*/ 188 w 152"/>
                <a:gd name="T3" fmla="*/ 9 h 24"/>
                <a:gd name="T4" fmla="*/ 148 w 152"/>
                <a:gd name="T5" fmla="*/ 12 h 24"/>
                <a:gd name="T6" fmla="*/ 99 w 152"/>
                <a:gd name="T7" fmla="*/ 9 h 24"/>
                <a:gd name="T8" fmla="*/ 84 w 152"/>
                <a:gd name="T9" fmla="*/ 8 h 24"/>
                <a:gd name="T10" fmla="*/ 23 w 152"/>
                <a:gd name="T11" fmla="*/ 0 h 24"/>
                <a:gd name="T12" fmla="*/ 0 w 152"/>
                <a:gd name="T13" fmla="*/ 17 h 24"/>
                <a:gd name="T14" fmla="*/ 8 w 152"/>
                <a:gd name="T15" fmla="*/ 34 h 24"/>
                <a:gd name="T16" fmla="*/ 93 w 152"/>
                <a:gd name="T17" fmla="*/ 57 h 24"/>
                <a:gd name="T18" fmla="*/ 188 w 152"/>
                <a:gd name="T19" fmla="*/ 43 h 24"/>
                <a:gd name="T20" fmla="*/ 297 w 152"/>
                <a:gd name="T21" fmla="*/ 26 h 24"/>
                <a:gd name="T22" fmla="*/ 337 w 152"/>
                <a:gd name="T23" fmla="*/ 26 h 24"/>
                <a:gd name="T24" fmla="*/ 340 w 152"/>
                <a:gd name="T25" fmla="*/ 26 h 24"/>
                <a:gd name="T26" fmla="*/ 345 w 152"/>
                <a:gd name="T27" fmla="*/ 26 h 24"/>
                <a:gd name="T28" fmla="*/ 342 w 152"/>
                <a:gd name="T29" fmla="*/ 22 h 24"/>
                <a:gd name="T30" fmla="*/ 234 w 152"/>
                <a:gd name="T31" fmla="*/ 9 h 24"/>
                <a:gd name="T32" fmla="*/ 234 w 152"/>
                <a:gd name="T33" fmla="*/ 9 h 24"/>
                <a:gd name="T34" fmla="*/ 191 w 152"/>
                <a:gd name="T35" fmla="*/ 9 h 24"/>
                <a:gd name="T36" fmla="*/ 188 w 152"/>
                <a:gd name="T37" fmla="*/ 9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2" h="24">
                  <a:moveTo>
                    <a:pt x="83" y="4"/>
                  </a:moveTo>
                  <a:lnTo>
                    <a:pt x="83" y="4"/>
                  </a:lnTo>
                  <a:cubicBezTo>
                    <a:pt x="77" y="5"/>
                    <a:pt x="71" y="5"/>
                    <a:pt x="65" y="5"/>
                  </a:cubicBezTo>
                  <a:cubicBezTo>
                    <a:pt x="56" y="5"/>
                    <a:pt x="49" y="4"/>
                    <a:pt x="44" y="4"/>
                  </a:cubicBezTo>
                  <a:cubicBezTo>
                    <a:pt x="41" y="3"/>
                    <a:pt x="39" y="3"/>
                    <a:pt x="37" y="3"/>
                  </a:cubicBezTo>
                  <a:cubicBezTo>
                    <a:pt x="24" y="1"/>
                    <a:pt x="16" y="0"/>
                    <a:pt x="10" y="0"/>
                  </a:cubicBezTo>
                  <a:cubicBezTo>
                    <a:pt x="2" y="0"/>
                    <a:pt x="1" y="2"/>
                    <a:pt x="0" y="7"/>
                  </a:cubicBezTo>
                  <a:cubicBezTo>
                    <a:pt x="0" y="9"/>
                    <a:pt x="1" y="11"/>
                    <a:pt x="3" y="14"/>
                  </a:cubicBezTo>
                  <a:cubicBezTo>
                    <a:pt x="8" y="20"/>
                    <a:pt x="23" y="24"/>
                    <a:pt x="41" y="24"/>
                  </a:cubicBezTo>
                  <a:cubicBezTo>
                    <a:pt x="58" y="24"/>
                    <a:pt x="70" y="21"/>
                    <a:pt x="83" y="18"/>
                  </a:cubicBezTo>
                  <a:cubicBezTo>
                    <a:pt x="96" y="14"/>
                    <a:pt x="110" y="11"/>
                    <a:pt x="131" y="11"/>
                  </a:cubicBezTo>
                  <a:cubicBezTo>
                    <a:pt x="137" y="11"/>
                    <a:pt x="143" y="11"/>
                    <a:pt x="149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1" y="11"/>
                    <a:pt x="152" y="11"/>
                    <a:pt x="152" y="11"/>
                  </a:cubicBezTo>
                  <a:cubicBezTo>
                    <a:pt x="152" y="10"/>
                    <a:pt x="151" y="9"/>
                    <a:pt x="151" y="9"/>
                  </a:cubicBezTo>
                  <a:cubicBezTo>
                    <a:pt x="135" y="5"/>
                    <a:pt x="117" y="4"/>
                    <a:pt x="103" y="4"/>
                  </a:cubicBezTo>
                  <a:cubicBezTo>
                    <a:pt x="96" y="4"/>
                    <a:pt x="90" y="4"/>
                    <a:pt x="84" y="4"/>
                  </a:cubicBezTo>
                  <a:lnTo>
                    <a:pt x="83" y="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32" name="Freeform 54"/>
            <p:cNvSpPr>
              <a:spLocks/>
            </p:cNvSpPr>
            <p:nvPr/>
          </p:nvSpPr>
          <p:spPr bwMode="auto">
            <a:xfrm>
              <a:off x="2798" y="1952"/>
              <a:ext cx="885" cy="258"/>
            </a:xfrm>
            <a:custGeom>
              <a:avLst/>
              <a:gdLst>
                <a:gd name="T0" fmla="*/ 1280 w 587"/>
                <a:gd name="T1" fmla="*/ 56 h 169"/>
                <a:gd name="T2" fmla="*/ 1303 w 587"/>
                <a:gd name="T3" fmla="*/ 168 h 169"/>
                <a:gd name="T4" fmla="*/ 1123 w 587"/>
                <a:gd name="T5" fmla="*/ 221 h 169"/>
                <a:gd name="T6" fmla="*/ 1132 w 587"/>
                <a:gd name="T7" fmla="*/ 52 h 169"/>
                <a:gd name="T8" fmla="*/ 1089 w 587"/>
                <a:gd name="T9" fmla="*/ 221 h 169"/>
                <a:gd name="T10" fmla="*/ 939 w 587"/>
                <a:gd name="T11" fmla="*/ 310 h 169"/>
                <a:gd name="T12" fmla="*/ 977 w 587"/>
                <a:gd name="T13" fmla="*/ 128 h 169"/>
                <a:gd name="T14" fmla="*/ 807 w 587"/>
                <a:gd name="T15" fmla="*/ 180 h 169"/>
                <a:gd name="T16" fmla="*/ 731 w 587"/>
                <a:gd name="T17" fmla="*/ 173 h 169"/>
                <a:gd name="T18" fmla="*/ 478 w 587"/>
                <a:gd name="T19" fmla="*/ 110 h 169"/>
                <a:gd name="T20" fmla="*/ 666 w 587"/>
                <a:gd name="T21" fmla="*/ 49 h 169"/>
                <a:gd name="T22" fmla="*/ 779 w 587"/>
                <a:gd name="T23" fmla="*/ 105 h 169"/>
                <a:gd name="T24" fmla="*/ 832 w 587"/>
                <a:gd name="T25" fmla="*/ 85 h 169"/>
                <a:gd name="T26" fmla="*/ 443 w 587"/>
                <a:gd name="T27" fmla="*/ 111 h 169"/>
                <a:gd name="T28" fmla="*/ 748 w 587"/>
                <a:gd name="T29" fmla="*/ 208 h 169"/>
                <a:gd name="T30" fmla="*/ 796 w 587"/>
                <a:gd name="T31" fmla="*/ 264 h 169"/>
                <a:gd name="T32" fmla="*/ 482 w 587"/>
                <a:gd name="T33" fmla="*/ 289 h 169"/>
                <a:gd name="T34" fmla="*/ 448 w 587"/>
                <a:gd name="T35" fmla="*/ 292 h 169"/>
                <a:gd name="T36" fmla="*/ 460 w 587"/>
                <a:gd name="T37" fmla="*/ 340 h 169"/>
                <a:gd name="T38" fmla="*/ 350 w 587"/>
                <a:gd name="T39" fmla="*/ 287 h 169"/>
                <a:gd name="T40" fmla="*/ 371 w 587"/>
                <a:gd name="T41" fmla="*/ 128 h 169"/>
                <a:gd name="T42" fmla="*/ 179 w 587"/>
                <a:gd name="T43" fmla="*/ 189 h 169"/>
                <a:gd name="T44" fmla="*/ 103 w 587"/>
                <a:gd name="T45" fmla="*/ 0 h 169"/>
                <a:gd name="T46" fmla="*/ 0 w 587"/>
                <a:gd name="T47" fmla="*/ 67 h 169"/>
                <a:gd name="T48" fmla="*/ 98 w 587"/>
                <a:gd name="T49" fmla="*/ 32 h 169"/>
                <a:gd name="T50" fmla="*/ 116 w 587"/>
                <a:gd name="T51" fmla="*/ 333 h 169"/>
                <a:gd name="T52" fmla="*/ 152 w 587"/>
                <a:gd name="T53" fmla="*/ 342 h 169"/>
                <a:gd name="T54" fmla="*/ 314 w 587"/>
                <a:gd name="T55" fmla="*/ 101 h 169"/>
                <a:gd name="T56" fmla="*/ 326 w 587"/>
                <a:gd name="T57" fmla="*/ 217 h 169"/>
                <a:gd name="T58" fmla="*/ 398 w 587"/>
                <a:gd name="T59" fmla="*/ 394 h 169"/>
                <a:gd name="T60" fmla="*/ 568 w 587"/>
                <a:gd name="T61" fmla="*/ 394 h 169"/>
                <a:gd name="T62" fmla="*/ 841 w 587"/>
                <a:gd name="T63" fmla="*/ 238 h 169"/>
                <a:gd name="T64" fmla="*/ 825 w 587"/>
                <a:gd name="T65" fmla="*/ 198 h 169"/>
                <a:gd name="T66" fmla="*/ 888 w 587"/>
                <a:gd name="T67" fmla="*/ 98 h 169"/>
                <a:gd name="T68" fmla="*/ 945 w 587"/>
                <a:gd name="T69" fmla="*/ 128 h 169"/>
                <a:gd name="T70" fmla="*/ 908 w 587"/>
                <a:gd name="T71" fmla="*/ 310 h 169"/>
                <a:gd name="T72" fmla="*/ 1093 w 587"/>
                <a:gd name="T73" fmla="*/ 273 h 169"/>
                <a:gd name="T74" fmla="*/ 1334 w 587"/>
                <a:gd name="T75" fmla="*/ 159 h 1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7" h="169">
                  <a:moveTo>
                    <a:pt x="563" y="24"/>
                  </a:moveTo>
                  <a:lnTo>
                    <a:pt x="563" y="24"/>
                  </a:lnTo>
                  <a:cubicBezTo>
                    <a:pt x="559" y="24"/>
                    <a:pt x="555" y="27"/>
                    <a:pt x="555" y="32"/>
                  </a:cubicBezTo>
                  <a:cubicBezTo>
                    <a:pt x="555" y="39"/>
                    <a:pt x="573" y="43"/>
                    <a:pt x="573" y="72"/>
                  </a:cubicBezTo>
                  <a:cubicBezTo>
                    <a:pt x="573" y="94"/>
                    <a:pt x="555" y="149"/>
                    <a:pt x="527" y="149"/>
                  </a:cubicBezTo>
                  <a:cubicBezTo>
                    <a:pt x="502" y="149"/>
                    <a:pt x="494" y="115"/>
                    <a:pt x="494" y="95"/>
                  </a:cubicBezTo>
                  <a:cubicBezTo>
                    <a:pt x="494" y="74"/>
                    <a:pt x="507" y="55"/>
                    <a:pt x="507" y="34"/>
                  </a:cubicBezTo>
                  <a:cubicBezTo>
                    <a:pt x="507" y="28"/>
                    <a:pt x="504" y="22"/>
                    <a:pt x="498" y="22"/>
                  </a:cubicBezTo>
                  <a:cubicBezTo>
                    <a:pt x="481" y="22"/>
                    <a:pt x="478" y="67"/>
                    <a:pt x="478" y="79"/>
                  </a:cubicBezTo>
                  <a:cubicBezTo>
                    <a:pt x="478" y="84"/>
                    <a:pt x="479" y="90"/>
                    <a:pt x="479" y="95"/>
                  </a:cubicBezTo>
                  <a:cubicBezTo>
                    <a:pt x="471" y="109"/>
                    <a:pt x="445" y="154"/>
                    <a:pt x="425" y="154"/>
                  </a:cubicBezTo>
                  <a:cubicBezTo>
                    <a:pt x="415" y="154"/>
                    <a:pt x="413" y="141"/>
                    <a:pt x="413" y="133"/>
                  </a:cubicBezTo>
                  <a:cubicBezTo>
                    <a:pt x="413" y="119"/>
                    <a:pt x="417" y="107"/>
                    <a:pt x="421" y="94"/>
                  </a:cubicBezTo>
                  <a:cubicBezTo>
                    <a:pt x="425" y="81"/>
                    <a:pt x="430" y="68"/>
                    <a:pt x="430" y="55"/>
                  </a:cubicBezTo>
                  <a:cubicBezTo>
                    <a:pt x="430" y="38"/>
                    <a:pt x="420" y="27"/>
                    <a:pt x="403" y="27"/>
                  </a:cubicBezTo>
                  <a:cubicBezTo>
                    <a:pt x="376" y="27"/>
                    <a:pt x="355" y="51"/>
                    <a:pt x="355" y="77"/>
                  </a:cubicBezTo>
                  <a:cubicBezTo>
                    <a:pt x="355" y="80"/>
                    <a:pt x="357" y="83"/>
                    <a:pt x="360" y="84"/>
                  </a:cubicBezTo>
                  <a:cubicBezTo>
                    <a:pt x="349" y="77"/>
                    <a:pt x="332" y="75"/>
                    <a:pt x="322" y="74"/>
                  </a:cubicBezTo>
                  <a:cubicBezTo>
                    <a:pt x="302" y="73"/>
                    <a:pt x="283" y="73"/>
                    <a:pt x="263" y="70"/>
                  </a:cubicBezTo>
                  <a:cubicBezTo>
                    <a:pt x="253" y="69"/>
                    <a:pt x="210" y="60"/>
                    <a:pt x="210" y="47"/>
                  </a:cubicBezTo>
                  <a:cubicBezTo>
                    <a:pt x="210" y="42"/>
                    <a:pt x="215" y="39"/>
                    <a:pt x="218" y="37"/>
                  </a:cubicBezTo>
                  <a:cubicBezTo>
                    <a:pt x="238" y="26"/>
                    <a:pt x="271" y="21"/>
                    <a:pt x="293" y="21"/>
                  </a:cubicBezTo>
                  <a:cubicBezTo>
                    <a:pt x="308" y="21"/>
                    <a:pt x="339" y="24"/>
                    <a:pt x="348" y="36"/>
                  </a:cubicBezTo>
                  <a:cubicBezTo>
                    <a:pt x="346" y="39"/>
                    <a:pt x="343" y="42"/>
                    <a:pt x="343" y="45"/>
                  </a:cubicBezTo>
                  <a:cubicBezTo>
                    <a:pt x="343" y="50"/>
                    <a:pt x="346" y="52"/>
                    <a:pt x="350" y="52"/>
                  </a:cubicBezTo>
                  <a:cubicBezTo>
                    <a:pt x="357" y="52"/>
                    <a:pt x="366" y="44"/>
                    <a:pt x="366" y="37"/>
                  </a:cubicBezTo>
                  <a:cubicBezTo>
                    <a:pt x="366" y="13"/>
                    <a:pt x="314" y="8"/>
                    <a:pt x="297" y="8"/>
                  </a:cubicBezTo>
                  <a:cubicBezTo>
                    <a:pt x="274" y="8"/>
                    <a:pt x="195" y="16"/>
                    <a:pt x="195" y="48"/>
                  </a:cubicBezTo>
                  <a:cubicBezTo>
                    <a:pt x="195" y="59"/>
                    <a:pt x="207" y="68"/>
                    <a:pt x="217" y="72"/>
                  </a:cubicBezTo>
                  <a:cubicBezTo>
                    <a:pt x="252" y="88"/>
                    <a:pt x="291" y="84"/>
                    <a:pt x="329" y="89"/>
                  </a:cubicBezTo>
                  <a:cubicBezTo>
                    <a:pt x="337" y="90"/>
                    <a:pt x="354" y="95"/>
                    <a:pt x="354" y="105"/>
                  </a:cubicBezTo>
                  <a:cubicBezTo>
                    <a:pt x="354" y="108"/>
                    <a:pt x="352" y="111"/>
                    <a:pt x="350" y="113"/>
                  </a:cubicBezTo>
                  <a:cubicBezTo>
                    <a:pt x="330" y="137"/>
                    <a:pt x="283" y="154"/>
                    <a:pt x="253" y="154"/>
                  </a:cubicBezTo>
                  <a:cubicBezTo>
                    <a:pt x="233" y="154"/>
                    <a:pt x="212" y="146"/>
                    <a:pt x="212" y="124"/>
                  </a:cubicBezTo>
                  <a:cubicBezTo>
                    <a:pt x="212" y="119"/>
                    <a:pt x="211" y="113"/>
                    <a:pt x="205" y="113"/>
                  </a:cubicBezTo>
                  <a:cubicBezTo>
                    <a:pt x="199" y="113"/>
                    <a:pt x="197" y="120"/>
                    <a:pt x="197" y="125"/>
                  </a:cubicBezTo>
                  <a:cubicBezTo>
                    <a:pt x="197" y="133"/>
                    <a:pt x="200" y="140"/>
                    <a:pt x="204" y="146"/>
                  </a:cubicBezTo>
                  <a:cubicBezTo>
                    <a:pt x="203" y="146"/>
                    <a:pt x="203" y="146"/>
                    <a:pt x="202" y="146"/>
                  </a:cubicBezTo>
                  <a:cubicBezTo>
                    <a:pt x="197" y="146"/>
                    <a:pt x="189" y="154"/>
                    <a:pt x="178" y="154"/>
                  </a:cubicBezTo>
                  <a:cubicBezTo>
                    <a:pt x="161" y="154"/>
                    <a:pt x="154" y="139"/>
                    <a:pt x="154" y="123"/>
                  </a:cubicBezTo>
                  <a:cubicBezTo>
                    <a:pt x="154" y="112"/>
                    <a:pt x="156" y="101"/>
                    <a:pt x="158" y="89"/>
                  </a:cubicBezTo>
                  <a:cubicBezTo>
                    <a:pt x="161" y="78"/>
                    <a:pt x="163" y="67"/>
                    <a:pt x="163" y="55"/>
                  </a:cubicBezTo>
                  <a:cubicBezTo>
                    <a:pt x="163" y="42"/>
                    <a:pt x="156" y="27"/>
                    <a:pt x="141" y="27"/>
                  </a:cubicBezTo>
                  <a:cubicBezTo>
                    <a:pt x="116" y="27"/>
                    <a:pt x="91" y="61"/>
                    <a:pt x="79" y="81"/>
                  </a:cubicBezTo>
                  <a:cubicBezTo>
                    <a:pt x="80" y="70"/>
                    <a:pt x="82" y="59"/>
                    <a:pt x="82" y="48"/>
                  </a:cubicBezTo>
                  <a:cubicBezTo>
                    <a:pt x="82" y="25"/>
                    <a:pt x="71" y="0"/>
                    <a:pt x="45" y="0"/>
                  </a:cubicBezTo>
                  <a:cubicBezTo>
                    <a:pt x="29" y="0"/>
                    <a:pt x="10" y="12"/>
                    <a:pt x="2" y="24"/>
                  </a:cubicBezTo>
                  <a:cubicBezTo>
                    <a:pt x="1" y="26"/>
                    <a:pt x="0" y="27"/>
                    <a:pt x="0" y="29"/>
                  </a:cubicBezTo>
                  <a:cubicBezTo>
                    <a:pt x="0" y="33"/>
                    <a:pt x="3" y="36"/>
                    <a:pt x="6" y="36"/>
                  </a:cubicBezTo>
                  <a:cubicBezTo>
                    <a:pt x="14" y="36"/>
                    <a:pt x="22" y="14"/>
                    <a:pt x="43" y="14"/>
                  </a:cubicBezTo>
                  <a:cubicBezTo>
                    <a:pt x="62" y="14"/>
                    <a:pt x="67" y="38"/>
                    <a:pt x="67" y="53"/>
                  </a:cubicBezTo>
                  <a:cubicBezTo>
                    <a:pt x="67" y="85"/>
                    <a:pt x="51" y="117"/>
                    <a:pt x="51" y="143"/>
                  </a:cubicBezTo>
                  <a:cubicBezTo>
                    <a:pt x="51" y="147"/>
                    <a:pt x="53" y="155"/>
                    <a:pt x="59" y="155"/>
                  </a:cubicBezTo>
                  <a:cubicBezTo>
                    <a:pt x="63" y="155"/>
                    <a:pt x="66" y="151"/>
                    <a:pt x="67" y="147"/>
                  </a:cubicBezTo>
                  <a:cubicBezTo>
                    <a:pt x="70" y="138"/>
                    <a:pt x="70" y="129"/>
                    <a:pt x="74" y="119"/>
                  </a:cubicBezTo>
                  <a:cubicBezTo>
                    <a:pt x="82" y="100"/>
                    <a:pt x="113" y="43"/>
                    <a:pt x="138" y="43"/>
                  </a:cubicBezTo>
                  <a:cubicBezTo>
                    <a:pt x="146" y="43"/>
                    <a:pt x="147" y="51"/>
                    <a:pt x="147" y="57"/>
                  </a:cubicBezTo>
                  <a:cubicBezTo>
                    <a:pt x="147" y="69"/>
                    <a:pt x="145" y="81"/>
                    <a:pt x="143" y="93"/>
                  </a:cubicBezTo>
                  <a:cubicBezTo>
                    <a:pt x="141" y="104"/>
                    <a:pt x="139" y="116"/>
                    <a:pt x="139" y="128"/>
                  </a:cubicBezTo>
                  <a:cubicBezTo>
                    <a:pt x="139" y="150"/>
                    <a:pt x="151" y="169"/>
                    <a:pt x="175" y="169"/>
                  </a:cubicBezTo>
                  <a:cubicBezTo>
                    <a:pt x="183" y="169"/>
                    <a:pt x="207" y="163"/>
                    <a:pt x="208" y="152"/>
                  </a:cubicBezTo>
                  <a:cubicBezTo>
                    <a:pt x="218" y="163"/>
                    <a:pt x="234" y="169"/>
                    <a:pt x="250" y="169"/>
                  </a:cubicBezTo>
                  <a:cubicBezTo>
                    <a:pt x="289" y="169"/>
                    <a:pt x="340" y="147"/>
                    <a:pt x="364" y="116"/>
                  </a:cubicBezTo>
                  <a:cubicBezTo>
                    <a:pt x="368" y="112"/>
                    <a:pt x="370" y="107"/>
                    <a:pt x="370" y="102"/>
                  </a:cubicBezTo>
                  <a:cubicBezTo>
                    <a:pt x="370" y="94"/>
                    <a:pt x="366" y="89"/>
                    <a:pt x="360" y="85"/>
                  </a:cubicBezTo>
                  <a:cubicBezTo>
                    <a:pt x="361" y="85"/>
                    <a:pt x="362" y="85"/>
                    <a:pt x="363" y="85"/>
                  </a:cubicBezTo>
                  <a:cubicBezTo>
                    <a:pt x="367" y="85"/>
                    <a:pt x="371" y="81"/>
                    <a:pt x="371" y="77"/>
                  </a:cubicBezTo>
                  <a:cubicBezTo>
                    <a:pt x="371" y="60"/>
                    <a:pt x="376" y="49"/>
                    <a:pt x="391" y="42"/>
                  </a:cubicBezTo>
                  <a:cubicBezTo>
                    <a:pt x="394" y="41"/>
                    <a:pt x="397" y="40"/>
                    <a:pt x="400" y="40"/>
                  </a:cubicBezTo>
                  <a:cubicBezTo>
                    <a:pt x="409" y="40"/>
                    <a:pt x="416" y="47"/>
                    <a:pt x="416" y="55"/>
                  </a:cubicBezTo>
                  <a:cubicBezTo>
                    <a:pt x="416" y="68"/>
                    <a:pt x="411" y="81"/>
                    <a:pt x="407" y="94"/>
                  </a:cubicBezTo>
                  <a:cubicBezTo>
                    <a:pt x="403" y="107"/>
                    <a:pt x="399" y="120"/>
                    <a:pt x="399" y="133"/>
                  </a:cubicBezTo>
                  <a:cubicBezTo>
                    <a:pt x="399" y="149"/>
                    <a:pt x="406" y="169"/>
                    <a:pt x="425" y="169"/>
                  </a:cubicBezTo>
                  <a:cubicBezTo>
                    <a:pt x="444" y="169"/>
                    <a:pt x="471" y="132"/>
                    <a:pt x="481" y="117"/>
                  </a:cubicBezTo>
                  <a:cubicBezTo>
                    <a:pt x="486" y="137"/>
                    <a:pt x="499" y="164"/>
                    <a:pt x="524" y="164"/>
                  </a:cubicBezTo>
                  <a:cubicBezTo>
                    <a:pt x="562" y="164"/>
                    <a:pt x="587" y="101"/>
                    <a:pt x="587" y="68"/>
                  </a:cubicBezTo>
                  <a:cubicBezTo>
                    <a:pt x="587" y="55"/>
                    <a:pt x="581" y="24"/>
                    <a:pt x="563" y="2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33" name="Freeform 55"/>
            <p:cNvSpPr>
              <a:spLocks/>
            </p:cNvSpPr>
            <p:nvPr/>
          </p:nvSpPr>
          <p:spPr bwMode="auto">
            <a:xfrm>
              <a:off x="1758" y="1965"/>
              <a:ext cx="265" cy="245"/>
            </a:xfrm>
            <a:custGeom>
              <a:avLst/>
              <a:gdLst>
                <a:gd name="T0" fmla="*/ 288 w 176"/>
                <a:gd name="T1" fmla="*/ 152 h 161"/>
                <a:gd name="T2" fmla="*/ 288 w 176"/>
                <a:gd name="T3" fmla="*/ 152 h 161"/>
                <a:gd name="T4" fmla="*/ 157 w 176"/>
                <a:gd name="T5" fmla="*/ 143 h 161"/>
                <a:gd name="T6" fmla="*/ 36 w 176"/>
                <a:gd name="T7" fmla="*/ 90 h 161"/>
                <a:gd name="T8" fmla="*/ 54 w 176"/>
                <a:gd name="T9" fmla="*/ 67 h 161"/>
                <a:gd name="T10" fmla="*/ 224 w 176"/>
                <a:gd name="T11" fmla="*/ 30 h 161"/>
                <a:gd name="T12" fmla="*/ 346 w 176"/>
                <a:gd name="T13" fmla="*/ 65 h 161"/>
                <a:gd name="T14" fmla="*/ 336 w 176"/>
                <a:gd name="T15" fmla="*/ 85 h 161"/>
                <a:gd name="T16" fmla="*/ 354 w 176"/>
                <a:gd name="T17" fmla="*/ 102 h 161"/>
                <a:gd name="T18" fmla="*/ 387 w 176"/>
                <a:gd name="T19" fmla="*/ 67 h 161"/>
                <a:gd name="T20" fmla="*/ 232 w 176"/>
                <a:gd name="T21" fmla="*/ 0 h 161"/>
                <a:gd name="T22" fmla="*/ 0 w 176"/>
                <a:gd name="T23" fmla="*/ 93 h 161"/>
                <a:gd name="T24" fmla="*/ 50 w 176"/>
                <a:gd name="T25" fmla="*/ 148 h 161"/>
                <a:gd name="T26" fmla="*/ 304 w 176"/>
                <a:gd name="T27" fmla="*/ 187 h 161"/>
                <a:gd name="T28" fmla="*/ 360 w 176"/>
                <a:gd name="T29" fmla="*/ 225 h 161"/>
                <a:gd name="T30" fmla="*/ 351 w 176"/>
                <a:gd name="T31" fmla="*/ 243 h 161"/>
                <a:gd name="T32" fmla="*/ 131 w 176"/>
                <a:gd name="T33" fmla="*/ 338 h 161"/>
                <a:gd name="T34" fmla="*/ 39 w 176"/>
                <a:gd name="T35" fmla="*/ 269 h 161"/>
                <a:gd name="T36" fmla="*/ 26 w 176"/>
                <a:gd name="T37" fmla="*/ 243 h 161"/>
                <a:gd name="T38" fmla="*/ 8 w 176"/>
                <a:gd name="T39" fmla="*/ 271 h 161"/>
                <a:gd name="T40" fmla="*/ 126 w 176"/>
                <a:gd name="T41" fmla="*/ 373 h 161"/>
                <a:gd name="T42" fmla="*/ 385 w 176"/>
                <a:gd name="T43" fmla="*/ 250 h 161"/>
                <a:gd name="T44" fmla="*/ 399 w 176"/>
                <a:gd name="T45" fmla="*/ 218 h 161"/>
                <a:gd name="T46" fmla="*/ 288 w 176"/>
                <a:gd name="T47" fmla="*/ 152 h 1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6" h="161">
                  <a:moveTo>
                    <a:pt x="127" y="66"/>
                  </a:moveTo>
                  <a:lnTo>
                    <a:pt x="127" y="66"/>
                  </a:lnTo>
                  <a:cubicBezTo>
                    <a:pt x="107" y="65"/>
                    <a:pt x="88" y="65"/>
                    <a:pt x="69" y="62"/>
                  </a:cubicBezTo>
                  <a:cubicBezTo>
                    <a:pt x="58" y="61"/>
                    <a:pt x="16" y="52"/>
                    <a:pt x="16" y="39"/>
                  </a:cubicBezTo>
                  <a:cubicBezTo>
                    <a:pt x="16" y="34"/>
                    <a:pt x="21" y="31"/>
                    <a:pt x="24" y="29"/>
                  </a:cubicBezTo>
                  <a:cubicBezTo>
                    <a:pt x="43" y="18"/>
                    <a:pt x="77" y="13"/>
                    <a:pt x="99" y="13"/>
                  </a:cubicBezTo>
                  <a:cubicBezTo>
                    <a:pt x="113" y="13"/>
                    <a:pt x="144" y="16"/>
                    <a:pt x="153" y="28"/>
                  </a:cubicBezTo>
                  <a:cubicBezTo>
                    <a:pt x="151" y="31"/>
                    <a:pt x="148" y="34"/>
                    <a:pt x="148" y="37"/>
                  </a:cubicBezTo>
                  <a:cubicBezTo>
                    <a:pt x="148" y="42"/>
                    <a:pt x="152" y="44"/>
                    <a:pt x="156" y="44"/>
                  </a:cubicBezTo>
                  <a:cubicBezTo>
                    <a:pt x="163" y="44"/>
                    <a:pt x="171" y="36"/>
                    <a:pt x="171" y="29"/>
                  </a:cubicBezTo>
                  <a:cubicBezTo>
                    <a:pt x="171" y="5"/>
                    <a:pt x="119" y="0"/>
                    <a:pt x="102" y="0"/>
                  </a:cubicBezTo>
                  <a:cubicBezTo>
                    <a:pt x="79" y="0"/>
                    <a:pt x="0" y="8"/>
                    <a:pt x="0" y="40"/>
                  </a:cubicBezTo>
                  <a:cubicBezTo>
                    <a:pt x="0" y="51"/>
                    <a:pt x="13" y="60"/>
                    <a:pt x="22" y="64"/>
                  </a:cubicBezTo>
                  <a:cubicBezTo>
                    <a:pt x="57" y="80"/>
                    <a:pt x="97" y="76"/>
                    <a:pt x="134" y="81"/>
                  </a:cubicBezTo>
                  <a:cubicBezTo>
                    <a:pt x="142" y="82"/>
                    <a:pt x="159" y="87"/>
                    <a:pt x="159" y="97"/>
                  </a:cubicBezTo>
                  <a:cubicBezTo>
                    <a:pt x="159" y="100"/>
                    <a:pt x="157" y="103"/>
                    <a:pt x="155" y="105"/>
                  </a:cubicBezTo>
                  <a:cubicBezTo>
                    <a:pt x="135" y="129"/>
                    <a:pt x="88" y="146"/>
                    <a:pt x="58" y="146"/>
                  </a:cubicBezTo>
                  <a:cubicBezTo>
                    <a:pt x="39" y="146"/>
                    <a:pt x="17" y="138"/>
                    <a:pt x="17" y="116"/>
                  </a:cubicBezTo>
                  <a:cubicBezTo>
                    <a:pt x="17" y="111"/>
                    <a:pt x="17" y="105"/>
                    <a:pt x="11" y="105"/>
                  </a:cubicBezTo>
                  <a:cubicBezTo>
                    <a:pt x="5" y="105"/>
                    <a:pt x="3" y="112"/>
                    <a:pt x="3" y="117"/>
                  </a:cubicBezTo>
                  <a:cubicBezTo>
                    <a:pt x="3" y="146"/>
                    <a:pt x="29" y="161"/>
                    <a:pt x="56" y="161"/>
                  </a:cubicBezTo>
                  <a:cubicBezTo>
                    <a:pt x="94" y="161"/>
                    <a:pt x="146" y="139"/>
                    <a:pt x="170" y="108"/>
                  </a:cubicBezTo>
                  <a:cubicBezTo>
                    <a:pt x="173" y="104"/>
                    <a:pt x="176" y="99"/>
                    <a:pt x="176" y="94"/>
                  </a:cubicBezTo>
                  <a:cubicBezTo>
                    <a:pt x="176" y="72"/>
                    <a:pt x="143" y="68"/>
                    <a:pt x="127" y="6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34" name="Freeform 56"/>
            <p:cNvSpPr>
              <a:spLocks noEditPoints="1"/>
            </p:cNvSpPr>
            <p:nvPr/>
          </p:nvSpPr>
          <p:spPr bwMode="auto">
            <a:xfrm>
              <a:off x="835" y="1933"/>
              <a:ext cx="324" cy="266"/>
            </a:xfrm>
            <a:custGeom>
              <a:avLst/>
              <a:gdLst>
                <a:gd name="T0" fmla="*/ 467 w 215"/>
                <a:gd name="T1" fmla="*/ 178 h 175"/>
                <a:gd name="T2" fmla="*/ 467 w 215"/>
                <a:gd name="T3" fmla="*/ 178 h 175"/>
                <a:gd name="T4" fmla="*/ 488 w 215"/>
                <a:gd name="T5" fmla="*/ 119 h 175"/>
                <a:gd name="T6" fmla="*/ 354 w 215"/>
                <a:gd name="T7" fmla="*/ 5 h 175"/>
                <a:gd name="T8" fmla="*/ 288 w 215"/>
                <a:gd name="T9" fmla="*/ 0 h 175"/>
                <a:gd name="T10" fmla="*/ 21 w 215"/>
                <a:gd name="T11" fmla="*/ 81 h 175"/>
                <a:gd name="T12" fmla="*/ 0 w 215"/>
                <a:gd name="T13" fmla="*/ 119 h 175"/>
                <a:gd name="T14" fmla="*/ 66 w 215"/>
                <a:gd name="T15" fmla="*/ 160 h 175"/>
                <a:gd name="T16" fmla="*/ 93 w 215"/>
                <a:gd name="T17" fmla="*/ 146 h 175"/>
                <a:gd name="T18" fmla="*/ 35 w 215"/>
                <a:gd name="T19" fmla="*/ 112 h 175"/>
                <a:gd name="T20" fmla="*/ 54 w 215"/>
                <a:gd name="T21" fmla="*/ 93 h 175"/>
                <a:gd name="T22" fmla="*/ 161 w 215"/>
                <a:gd name="T23" fmla="*/ 44 h 175"/>
                <a:gd name="T24" fmla="*/ 161 w 215"/>
                <a:gd name="T25" fmla="*/ 49 h 175"/>
                <a:gd name="T26" fmla="*/ 149 w 215"/>
                <a:gd name="T27" fmla="*/ 187 h 175"/>
                <a:gd name="T28" fmla="*/ 99 w 215"/>
                <a:gd name="T29" fmla="*/ 226 h 175"/>
                <a:gd name="T30" fmla="*/ 143 w 215"/>
                <a:gd name="T31" fmla="*/ 268 h 175"/>
                <a:gd name="T32" fmla="*/ 136 w 215"/>
                <a:gd name="T33" fmla="*/ 369 h 175"/>
                <a:gd name="T34" fmla="*/ 154 w 215"/>
                <a:gd name="T35" fmla="*/ 404 h 175"/>
                <a:gd name="T36" fmla="*/ 173 w 215"/>
                <a:gd name="T37" fmla="*/ 378 h 175"/>
                <a:gd name="T38" fmla="*/ 178 w 215"/>
                <a:gd name="T39" fmla="*/ 280 h 175"/>
                <a:gd name="T40" fmla="*/ 237 w 215"/>
                <a:gd name="T41" fmla="*/ 284 h 175"/>
                <a:gd name="T42" fmla="*/ 467 w 215"/>
                <a:gd name="T43" fmla="*/ 178 h 175"/>
                <a:gd name="T44" fmla="*/ 145 w 215"/>
                <a:gd name="T45" fmla="*/ 234 h 175"/>
                <a:gd name="T46" fmla="*/ 145 w 215"/>
                <a:gd name="T47" fmla="*/ 234 h 175"/>
                <a:gd name="T48" fmla="*/ 131 w 215"/>
                <a:gd name="T49" fmla="*/ 223 h 175"/>
                <a:gd name="T50" fmla="*/ 145 w 215"/>
                <a:gd name="T51" fmla="*/ 219 h 175"/>
                <a:gd name="T52" fmla="*/ 145 w 215"/>
                <a:gd name="T53" fmla="*/ 234 h 175"/>
                <a:gd name="T54" fmla="*/ 252 w 215"/>
                <a:gd name="T55" fmla="*/ 252 h 175"/>
                <a:gd name="T56" fmla="*/ 252 w 215"/>
                <a:gd name="T57" fmla="*/ 252 h 175"/>
                <a:gd name="T58" fmla="*/ 178 w 215"/>
                <a:gd name="T59" fmla="*/ 240 h 175"/>
                <a:gd name="T60" fmla="*/ 179 w 215"/>
                <a:gd name="T61" fmla="*/ 217 h 175"/>
                <a:gd name="T62" fmla="*/ 211 w 215"/>
                <a:gd name="T63" fmla="*/ 222 h 175"/>
                <a:gd name="T64" fmla="*/ 229 w 215"/>
                <a:gd name="T65" fmla="*/ 210 h 175"/>
                <a:gd name="T66" fmla="*/ 184 w 215"/>
                <a:gd name="T67" fmla="*/ 187 h 175"/>
                <a:gd name="T68" fmla="*/ 193 w 215"/>
                <a:gd name="T69" fmla="*/ 67 h 175"/>
                <a:gd name="T70" fmla="*/ 188 w 215"/>
                <a:gd name="T71" fmla="*/ 40 h 175"/>
                <a:gd name="T72" fmla="*/ 288 w 215"/>
                <a:gd name="T73" fmla="*/ 27 h 175"/>
                <a:gd name="T74" fmla="*/ 454 w 215"/>
                <a:gd name="T75" fmla="*/ 120 h 175"/>
                <a:gd name="T76" fmla="*/ 252 w 215"/>
                <a:gd name="T77" fmla="*/ 252 h 1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5" h="175">
                  <a:moveTo>
                    <a:pt x="206" y="77"/>
                  </a:moveTo>
                  <a:lnTo>
                    <a:pt x="206" y="77"/>
                  </a:lnTo>
                  <a:cubicBezTo>
                    <a:pt x="211" y="69"/>
                    <a:pt x="215" y="60"/>
                    <a:pt x="215" y="51"/>
                  </a:cubicBezTo>
                  <a:cubicBezTo>
                    <a:pt x="215" y="21"/>
                    <a:pt x="182" y="5"/>
                    <a:pt x="156" y="2"/>
                  </a:cubicBezTo>
                  <a:cubicBezTo>
                    <a:pt x="146" y="0"/>
                    <a:pt x="137" y="0"/>
                    <a:pt x="127" y="0"/>
                  </a:cubicBezTo>
                  <a:cubicBezTo>
                    <a:pt x="87" y="0"/>
                    <a:pt x="41" y="11"/>
                    <a:pt x="9" y="35"/>
                  </a:cubicBezTo>
                  <a:cubicBezTo>
                    <a:pt x="4" y="39"/>
                    <a:pt x="0" y="44"/>
                    <a:pt x="0" y="51"/>
                  </a:cubicBezTo>
                  <a:cubicBezTo>
                    <a:pt x="0" y="64"/>
                    <a:pt x="19" y="69"/>
                    <a:pt x="29" y="69"/>
                  </a:cubicBezTo>
                  <a:cubicBezTo>
                    <a:pt x="33" y="69"/>
                    <a:pt x="41" y="68"/>
                    <a:pt x="41" y="63"/>
                  </a:cubicBezTo>
                  <a:cubicBezTo>
                    <a:pt x="41" y="53"/>
                    <a:pt x="18" y="56"/>
                    <a:pt x="15" y="49"/>
                  </a:cubicBezTo>
                  <a:cubicBezTo>
                    <a:pt x="15" y="47"/>
                    <a:pt x="22" y="42"/>
                    <a:pt x="24" y="40"/>
                  </a:cubicBezTo>
                  <a:cubicBezTo>
                    <a:pt x="36" y="31"/>
                    <a:pt x="53" y="24"/>
                    <a:pt x="71" y="19"/>
                  </a:cubicBezTo>
                  <a:lnTo>
                    <a:pt x="71" y="21"/>
                  </a:lnTo>
                  <a:cubicBezTo>
                    <a:pt x="71" y="42"/>
                    <a:pt x="68" y="61"/>
                    <a:pt x="66" y="81"/>
                  </a:cubicBezTo>
                  <a:cubicBezTo>
                    <a:pt x="57" y="83"/>
                    <a:pt x="44" y="87"/>
                    <a:pt x="44" y="98"/>
                  </a:cubicBezTo>
                  <a:cubicBezTo>
                    <a:pt x="44" y="108"/>
                    <a:pt x="56" y="113"/>
                    <a:pt x="63" y="116"/>
                  </a:cubicBezTo>
                  <a:cubicBezTo>
                    <a:pt x="62" y="131"/>
                    <a:pt x="60" y="145"/>
                    <a:pt x="60" y="160"/>
                  </a:cubicBezTo>
                  <a:cubicBezTo>
                    <a:pt x="60" y="166"/>
                    <a:pt x="61" y="175"/>
                    <a:pt x="68" y="175"/>
                  </a:cubicBezTo>
                  <a:cubicBezTo>
                    <a:pt x="75" y="175"/>
                    <a:pt x="76" y="169"/>
                    <a:pt x="76" y="164"/>
                  </a:cubicBezTo>
                  <a:cubicBezTo>
                    <a:pt x="76" y="149"/>
                    <a:pt x="75" y="135"/>
                    <a:pt x="78" y="121"/>
                  </a:cubicBezTo>
                  <a:cubicBezTo>
                    <a:pt x="86" y="122"/>
                    <a:pt x="95" y="123"/>
                    <a:pt x="104" y="123"/>
                  </a:cubicBezTo>
                  <a:cubicBezTo>
                    <a:pt x="141" y="123"/>
                    <a:pt x="185" y="109"/>
                    <a:pt x="206" y="77"/>
                  </a:cubicBezTo>
                  <a:close/>
                  <a:moveTo>
                    <a:pt x="64" y="101"/>
                  </a:moveTo>
                  <a:lnTo>
                    <a:pt x="64" y="101"/>
                  </a:lnTo>
                  <a:cubicBezTo>
                    <a:pt x="62" y="100"/>
                    <a:pt x="60" y="99"/>
                    <a:pt x="58" y="97"/>
                  </a:cubicBezTo>
                  <a:cubicBezTo>
                    <a:pt x="60" y="96"/>
                    <a:pt x="62" y="95"/>
                    <a:pt x="64" y="95"/>
                  </a:cubicBezTo>
                  <a:lnTo>
                    <a:pt x="64" y="101"/>
                  </a:lnTo>
                  <a:close/>
                  <a:moveTo>
                    <a:pt x="111" y="109"/>
                  </a:moveTo>
                  <a:lnTo>
                    <a:pt x="111" y="109"/>
                  </a:lnTo>
                  <a:cubicBezTo>
                    <a:pt x="100" y="109"/>
                    <a:pt x="89" y="108"/>
                    <a:pt x="78" y="104"/>
                  </a:cubicBezTo>
                  <a:cubicBezTo>
                    <a:pt x="78" y="101"/>
                    <a:pt x="79" y="98"/>
                    <a:pt x="79" y="94"/>
                  </a:cubicBezTo>
                  <a:cubicBezTo>
                    <a:pt x="84" y="95"/>
                    <a:pt x="88" y="96"/>
                    <a:pt x="93" y="96"/>
                  </a:cubicBezTo>
                  <a:cubicBezTo>
                    <a:pt x="97" y="96"/>
                    <a:pt x="101" y="95"/>
                    <a:pt x="101" y="91"/>
                  </a:cubicBezTo>
                  <a:cubicBezTo>
                    <a:pt x="101" y="84"/>
                    <a:pt x="86" y="81"/>
                    <a:pt x="81" y="81"/>
                  </a:cubicBezTo>
                  <a:cubicBezTo>
                    <a:pt x="82" y="64"/>
                    <a:pt x="85" y="46"/>
                    <a:pt x="85" y="29"/>
                  </a:cubicBezTo>
                  <a:cubicBezTo>
                    <a:pt x="85" y="26"/>
                    <a:pt x="85" y="20"/>
                    <a:pt x="83" y="17"/>
                  </a:cubicBezTo>
                  <a:lnTo>
                    <a:pt x="127" y="12"/>
                  </a:lnTo>
                  <a:cubicBezTo>
                    <a:pt x="152" y="12"/>
                    <a:pt x="200" y="19"/>
                    <a:pt x="200" y="52"/>
                  </a:cubicBezTo>
                  <a:cubicBezTo>
                    <a:pt x="200" y="90"/>
                    <a:pt x="142" y="109"/>
                    <a:pt x="111" y="10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35" name="Freeform 57"/>
            <p:cNvSpPr>
              <a:spLocks/>
            </p:cNvSpPr>
            <p:nvPr/>
          </p:nvSpPr>
          <p:spPr bwMode="auto">
            <a:xfrm>
              <a:off x="1480" y="2030"/>
              <a:ext cx="35" cy="41"/>
            </a:xfrm>
            <a:custGeom>
              <a:avLst/>
              <a:gdLst>
                <a:gd name="T0" fmla="*/ 18 w 23"/>
                <a:gd name="T1" fmla="*/ 62 h 27"/>
                <a:gd name="T2" fmla="*/ 18 w 23"/>
                <a:gd name="T3" fmla="*/ 62 h 27"/>
                <a:gd name="T4" fmla="*/ 53 w 23"/>
                <a:gd name="T5" fmla="*/ 26 h 27"/>
                <a:gd name="T6" fmla="*/ 32 w 23"/>
                <a:gd name="T7" fmla="*/ 0 h 27"/>
                <a:gd name="T8" fmla="*/ 0 w 23"/>
                <a:gd name="T9" fmla="*/ 44 h 27"/>
                <a:gd name="T10" fmla="*/ 18 w 23"/>
                <a:gd name="T11" fmla="*/ 62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7">
                  <a:moveTo>
                    <a:pt x="8" y="27"/>
                  </a:moveTo>
                  <a:lnTo>
                    <a:pt x="8" y="27"/>
                  </a:lnTo>
                  <a:cubicBezTo>
                    <a:pt x="17" y="27"/>
                    <a:pt x="23" y="19"/>
                    <a:pt x="23" y="11"/>
                  </a:cubicBezTo>
                  <a:cubicBezTo>
                    <a:pt x="23" y="6"/>
                    <a:pt x="20" y="0"/>
                    <a:pt x="14" y="0"/>
                  </a:cubicBezTo>
                  <a:cubicBezTo>
                    <a:pt x="4" y="0"/>
                    <a:pt x="0" y="11"/>
                    <a:pt x="0" y="19"/>
                  </a:cubicBezTo>
                  <a:cubicBezTo>
                    <a:pt x="0" y="24"/>
                    <a:pt x="4" y="27"/>
                    <a:pt x="8" y="2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36" name="Freeform 58"/>
            <p:cNvSpPr>
              <a:spLocks noEditPoints="1"/>
            </p:cNvSpPr>
            <p:nvPr/>
          </p:nvSpPr>
          <p:spPr bwMode="auto">
            <a:xfrm>
              <a:off x="1117" y="1971"/>
              <a:ext cx="559" cy="227"/>
            </a:xfrm>
            <a:custGeom>
              <a:avLst/>
              <a:gdLst>
                <a:gd name="T0" fmla="*/ 830 w 371"/>
                <a:gd name="T1" fmla="*/ 227 h 149"/>
                <a:gd name="T2" fmla="*/ 817 w 371"/>
                <a:gd name="T3" fmla="*/ 236 h 149"/>
                <a:gd name="T4" fmla="*/ 664 w 371"/>
                <a:gd name="T5" fmla="*/ 241 h 149"/>
                <a:gd name="T6" fmla="*/ 734 w 371"/>
                <a:gd name="T7" fmla="*/ 169 h 149"/>
                <a:gd name="T8" fmla="*/ 743 w 371"/>
                <a:gd name="T9" fmla="*/ 248 h 149"/>
                <a:gd name="T10" fmla="*/ 767 w 371"/>
                <a:gd name="T11" fmla="*/ 160 h 149"/>
                <a:gd name="T12" fmla="*/ 726 w 371"/>
                <a:gd name="T13" fmla="*/ 129 h 149"/>
                <a:gd name="T14" fmla="*/ 574 w 371"/>
                <a:gd name="T15" fmla="*/ 302 h 149"/>
                <a:gd name="T16" fmla="*/ 573 w 371"/>
                <a:gd name="T17" fmla="*/ 197 h 149"/>
                <a:gd name="T18" fmla="*/ 529 w 371"/>
                <a:gd name="T19" fmla="*/ 245 h 149"/>
                <a:gd name="T20" fmla="*/ 444 w 371"/>
                <a:gd name="T21" fmla="*/ 241 h 149"/>
                <a:gd name="T22" fmla="*/ 490 w 371"/>
                <a:gd name="T23" fmla="*/ 5 h 149"/>
                <a:gd name="T24" fmla="*/ 411 w 371"/>
                <a:gd name="T25" fmla="*/ 236 h 149"/>
                <a:gd name="T26" fmla="*/ 363 w 371"/>
                <a:gd name="T27" fmla="*/ 253 h 149"/>
                <a:gd name="T28" fmla="*/ 336 w 371"/>
                <a:gd name="T29" fmla="*/ 203 h 149"/>
                <a:gd name="T30" fmla="*/ 328 w 371"/>
                <a:gd name="T31" fmla="*/ 271 h 149"/>
                <a:gd name="T32" fmla="*/ 256 w 371"/>
                <a:gd name="T33" fmla="*/ 248 h 149"/>
                <a:gd name="T34" fmla="*/ 324 w 371"/>
                <a:gd name="T35" fmla="*/ 0 h 149"/>
                <a:gd name="T36" fmla="*/ 166 w 371"/>
                <a:gd name="T37" fmla="*/ 297 h 149"/>
                <a:gd name="T38" fmla="*/ 158 w 371"/>
                <a:gd name="T39" fmla="*/ 212 h 149"/>
                <a:gd name="T40" fmla="*/ 104 w 371"/>
                <a:gd name="T41" fmla="*/ 265 h 149"/>
                <a:gd name="T42" fmla="*/ 32 w 371"/>
                <a:gd name="T43" fmla="*/ 276 h 149"/>
                <a:gd name="T44" fmla="*/ 41 w 371"/>
                <a:gd name="T45" fmla="*/ 178 h 149"/>
                <a:gd name="T46" fmla="*/ 0 w 371"/>
                <a:gd name="T47" fmla="*/ 279 h 149"/>
                <a:gd name="T48" fmla="*/ 113 w 371"/>
                <a:gd name="T49" fmla="*/ 297 h 149"/>
                <a:gd name="T50" fmla="*/ 229 w 371"/>
                <a:gd name="T51" fmla="*/ 288 h 149"/>
                <a:gd name="T52" fmla="*/ 357 w 371"/>
                <a:gd name="T53" fmla="*/ 280 h 149"/>
                <a:gd name="T54" fmla="*/ 476 w 371"/>
                <a:gd name="T55" fmla="*/ 332 h 149"/>
                <a:gd name="T56" fmla="*/ 570 w 371"/>
                <a:gd name="T57" fmla="*/ 334 h 149"/>
                <a:gd name="T58" fmla="*/ 642 w 371"/>
                <a:gd name="T59" fmla="*/ 285 h 149"/>
                <a:gd name="T60" fmla="*/ 842 w 371"/>
                <a:gd name="T61" fmla="*/ 251 h 149"/>
                <a:gd name="T62" fmla="*/ 830 w 371"/>
                <a:gd name="T63" fmla="*/ 227 h 149"/>
                <a:gd name="T64" fmla="*/ 322 w 371"/>
                <a:gd name="T65" fmla="*/ 35 h 149"/>
                <a:gd name="T66" fmla="*/ 259 w 371"/>
                <a:gd name="T67" fmla="*/ 207 h 149"/>
                <a:gd name="T68" fmla="*/ 484 w 371"/>
                <a:gd name="T69" fmla="*/ 40 h 149"/>
                <a:gd name="T70" fmla="*/ 490 w 371"/>
                <a:gd name="T71" fmla="*/ 37 h 149"/>
                <a:gd name="T72" fmla="*/ 443 w 371"/>
                <a:gd name="T73" fmla="*/ 192 h 1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71" h="149">
                  <a:moveTo>
                    <a:pt x="366" y="98"/>
                  </a:moveTo>
                  <a:lnTo>
                    <a:pt x="366" y="98"/>
                  </a:lnTo>
                  <a:cubicBezTo>
                    <a:pt x="363" y="98"/>
                    <a:pt x="362" y="100"/>
                    <a:pt x="360" y="102"/>
                  </a:cubicBezTo>
                  <a:cubicBezTo>
                    <a:pt x="352" y="116"/>
                    <a:pt x="337" y="131"/>
                    <a:pt x="320" y="131"/>
                  </a:cubicBezTo>
                  <a:cubicBezTo>
                    <a:pt x="304" y="131"/>
                    <a:pt x="293" y="119"/>
                    <a:pt x="293" y="104"/>
                  </a:cubicBezTo>
                  <a:cubicBezTo>
                    <a:pt x="293" y="92"/>
                    <a:pt x="303" y="70"/>
                    <a:pt x="317" y="70"/>
                  </a:cubicBezTo>
                  <a:cubicBezTo>
                    <a:pt x="320" y="70"/>
                    <a:pt x="321" y="71"/>
                    <a:pt x="323" y="73"/>
                  </a:cubicBezTo>
                  <a:cubicBezTo>
                    <a:pt x="321" y="79"/>
                    <a:pt x="320" y="85"/>
                    <a:pt x="320" y="91"/>
                  </a:cubicBezTo>
                  <a:cubicBezTo>
                    <a:pt x="320" y="96"/>
                    <a:pt x="320" y="107"/>
                    <a:pt x="327" y="107"/>
                  </a:cubicBezTo>
                  <a:cubicBezTo>
                    <a:pt x="337" y="107"/>
                    <a:pt x="339" y="86"/>
                    <a:pt x="339" y="79"/>
                  </a:cubicBezTo>
                  <a:cubicBezTo>
                    <a:pt x="339" y="76"/>
                    <a:pt x="339" y="72"/>
                    <a:pt x="338" y="69"/>
                  </a:cubicBezTo>
                  <a:cubicBezTo>
                    <a:pt x="338" y="65"/>
                    <a:pt x="337" y="61"/>
                    <a:pt x="332" y="61"/>
                  </a:cubicBezTo>
                  <a:cubicBezTo>
                    <a:pt x="329" y="58"/>
                    <a:pt x="324" y="56"/>
                    <a:pt x="320" y="56"/>
                  </a:cubicBezTo>
                  <a:cubicBezTo>
                    <a:pt x="298" y="56"/>
                    <a:pt x="280" y="83"/>
                    <a:pt x="279" y="104"/>
                  </a:cubicBezTo>
                  <a:cubicBezTo>
                    <a:pt x="274" y="113"/>
                    <a:pt x="263" y="130"/>
                    <a:pt x="253" y="130"/>
                  </a:cubicBezTo>
                  <a:cubicBezTo>
                    <a:pt x="247" y="130"/>
                    <a:pt x="247" y="123"/>
                    <a:pt x="247" y="118"/>
                  </a:cubicBezTo>
                  <a:cubicBezTo>
                    <a:pt x="247" y="107"/>
                    <a:pt x="252" y="93"/>
                    <a:pt x="252" y="85"/>
                  </a:cubicBezTo>
                  <a:cubicBezTo>
                    <a:pt x="252" y="81"/>
                    <a:pt x="249" y="78"/>
                    <a:pt x="245" y="78"/>
                  </a:cubicBezTo>
                  <a:cubicBezTo>
                    <a:pt x="237" y="78"/>
                    <a:pt x="234" y="94"/>
                    <a:pt x="233" y="106"/>
                  </a:cubicBezTo>
                  <a:cubicBezTo>
                    <a:pt x="228" y="115"/>
                    <a:pt x="224" y="130"/>
                    <a:pt x="213" y="130"/>
                  </a:cubicBezTo>
                  <a:cubicBezTo>
                    <a:pt x="202" y="130"/>
                    <a:pt x="197" y="112"/>
                    <a:pt x="196" y="104"/>
                  </a:cubicBezTo>
                  <a:cubicBezTo>
                    <a:pt x="212" y="83"/>
                    <a:pt x="231" y="48"/>
                    <a:pt x="231" y="21"/>
                  </a:cubicBezTo>
                  <a:cubicBezTo>
                    <a:pt x="231" y="13"/>
                    <a:pt x="226" y="2"/>
                    <a:pt x="216" y="2"/>
                  </a:cubicBezTo>
                  <a:cubicBezTo>
                    <a:pt x="191" y="2"/>
                    <a:pt x="181" y="75"/>
                    <a:pt x="181" y="94"/>
                  </a:cubicBezTo>
                  <a:cubicBezTo>
                    <a:pt x="181" y="97"/>
                    <a:pt x="181" y="99"/>
                    <a:pt x="181" y="102"/>
                  </a:cubicBezTo>
                  <a:cubicBezTo>
                    <a:pt x="177" y="105"/>
                    <a:pt x="173" y="110"/>
                    <a:pt x="163" y="110"/>
                  </a:cubicBezTo>
                  <a:cubicBezTo>
                    <a:pt x="162" y="110"/>
                    <a:pt x="161" y="110"/>
                    <a:pt x="160" y="109"/>
                  </a:cubicBezTo>
                  <a:cubicBezTo>
                    <a:pt x="161" y="107"/>
                    <a:pt x="161" y="104"/>
                    <a:pt x="161" y="102"/>
                  </a:cubicBezTo>
                  <a:cubicBezTo>
                    <a:pt x="161" y="94"/>
                    <a:pt x="156" y="87"/>
                    <a:pt x="148" y="87"/>
                  </a:cubicBezTo>
                  <a:cubicBezTo>
                    <a:pt x="142" y="87"/>
                    <a:pt x="136" y="93"/>
                    <a:pt x="136" y="98"/>
                  </a:cubicBezTo>
                  <a:cubicBezTo>
                    <a:pt x="136" y="106"/>
                    <a:pt x="139" y="113"/>
                    <a:pt x="145" y="117"/>
                  </a:cubicBezTo>
                  <a:cubicBezTo>
                    <a:pt x="142" y="124"/>
                    <a:pt x="134" y="135"/>
                    <a:pt x="126" y="135"/>
                  </a:cubicBezTo>
                  <a:cubicBezTo>
                    <a:pt x="116" y="135"/>
                    <a:pt x="113" y="115"/>
                    <a:pt x="113" y="107"/>
                  </a:cubicBezTo>
                  <a:cubicBezTo>
                    <a:pt x="133" y="88"/>
                    <a:pt x="160" y="55"/>
                    <a:pt x="160" y="25"/>
                  </a:cubicBezTo>
                  <a:cubicBezTo>
                    <a:pt x="160" y="15"/>
                    <a:pt x="156" y="0"/>
                    <a:pt x="143" y="0"/>
                  </a:cubicBezTo>
                  <a:cubicBezTo>
                    <a:pt x="116" y="0"/>
                    <a:pt x="100" y="81"/>
                    <a:pt x="99" y="105"/>
                  </a:cubicBezTo>
                  <a:cubicBezTo>
                    <a:pt x="93" y="113"/>
                    <a:pt x="86" y="128"/>
                    <a:pt x="73" y="128"/>
                  </a:cubicBezTo>
                  <a:cubicBezTo>
                    <a:pt x="66" y="128"/>
                    <a:pt x="62" y="120"/>
                    <a:pt x="61" y="113"/>
                  </a:cubicBezTo>
                  <a:cubicBezTo>
                    <a:pt x="63" y="107"/>
                    <a:pt x="70" y="101"/>
                    <a:pt x="70" y="91"/>
                  </a:cubicBezTo>
                  <a:cubicBezTo>
                    <a:pt x="70" y="86"/>
                    <a:pt x="67" y="81"/>
                    <a:pt x="62" y="81"/>
                  </a:cubicBezTo>
                  <a:cubicBezTo>
                    <a:pt x="51" y="81"/>
                    <a:pt x="47" y="106"/>
                    <a:pt x="46" y="114"/>
                  </a:cubicBezTo>
                  <a:cubicBezTo>
                    <a:pt x="42" y="120"/>
                    <a:pt x="30" y="132"/>
                    <a:pt x="22" y="132"/>
                  </a:cubicBezTo>
                  <a:cubicBezTo>
                    <a:pt x="15" y="132"/>
                    <a:pt x="14" y="124"/>
                    <a:pt x="14" y="119"/>
                  </a:cubicBezTo>
                  <a:cubicBezTo>
                    <a:pt x="14" y="103"/>
                    <a:pt x="25" y="91"/>
                    <a:pt x="25" y="84"/>
                  </a:cubicBezTo>
                  <a:cubicBezTo>
                    <a:pt x="25" y="80"/>
                    <a:pt x="22" y="77"/>
                    <a:pt x="18" y="77"/>
                  </a:cubicBezTo>
                  <a:cubicBezTo>
                    <a:pt x="15" y="77"/>
                    <a:pt x="12" y="79"/>
                    <a:pt x="10" y="81"/>
                  </a:cubicBezTo>
                  <a:cubicBezTo>
                    <a:pt x="5" y="91"/>
                    <a:pt x="0" y="109"/>
                    <a:pt x="0" y="120"/>
                  </a:cubicBezTo>
                  <a:cubicBezTo>
                    <a:pt x="0" y="132"/>
                    <a:pt x="4" y="146"/>
                    <a:pt x="19" y="146"/>
                  </a:cubicBezTo>
                  <a:cubicBezTo>
                    <a:pt x="31" y="146"/>
                    <a:pt x="42" y="136"/>
                    <a:pt x="50" y="128"/>
                  </a:cubicBezTo>
                  <a:cubicBezTo>
                    <a:pt x="55" y="136"/>
                    <a:pt x="64" y="143"/>
                    <a:pt x="73" y="143"/>
                  </a:cubicBezTo>
                  <a:cubicBezTo>
                    <a:pt x="83" y="143"/>
                    <a:pt x="93" y="134"/>
                    <a:pt x="101" y="124"/>
                  </a:cubicBezTo>
                  <a:cubicBezTo>
                    <a:pt x="103" y="137"/>
                    <a:pt x="110" y="149"/>
                    <a:pt x="124" y="149"/>
                  </a:cubicBezTo>
                  <a:cubicBezTo>
                    <a:pt x="140" y="149"/>
                    <a:pt x="151" y="135"/>
                    <a:pt x="157" y="121"/>
                  </a:cubicBezTo>
                  <a:cubicBezTo>
                    <a:pt x="166" y="123"/>
                    <a:pt x="176" y="121"/>
                    <a:pt x="183" y="116"/>
                  </a:cubicBezTo>
                  <a:cubicBezTo>
                    <a:pt x="187" y="130"/>
                    <a:pt x="194" y="143"/>
                    <a:pt x="210" y="143"/>
                  </a:cubicBezTo>
                  <a:cubicBezTo>
                    <a:pt x="219" y="143"/>
                    <a:pt x="227" y="138"/>
                    <a:pt x="234" y="131"/>
                  </a:cubicBezTo>
                  <a:cubicBezTo>
                    <a:pt x="236" y="138"/>
                    <a:pt x="241" y="144"/>
                    <a:pt x="251" y="144"/>
                  </a:cubicBezTo>
                  <a:cubicBezTo>
                    <a:pt x="256" y="144"/>
                    <a:pt x="262" y="142"/>
                    <a:pt x="267" y="138"/>
                  </a:cubicBezTo>
                  <a:cubicBezTo>
                    <a:pt x="271" y="135"/>
                    <a:pt x="277" y="129"/>
                    <a:pt x="283" y="123"/>
                  </a:cubicBezTo>
                  <a:cubicBezTo>
                    <a:pt x="289" y="135"/>
                    <a:pt x="301" y="144"/>
                    <a:pt x="317" y="144"/>
                  </a:cubicBezTo>
                  <a:cubicBezTo>
                    <a:pt x="338" y="144"/>
                    <a:pt x="363" y="127"/>
                    <a:pt x="371" y="108"/>
                  </a:cubicBezTo>
                  <a:cubicBezTo>
                    <a:pt x="371" y="107"/>
                    <a:pt x="371" y="105"/>
                    <a:pt x="371" y="104"/>
                  </a:cubicBezTo>
                  <a:cubicBezTo>
                    <a:pt x="371" y="101"/>
                    <a:pt x="369" y="98"/>
                    <a:pt x="366" y="98"/>
                  </a:cubicBezTo>
                  <a:close/>
                  <a:moveTo>
                    <a:pt x="142" y="15"/>
                  </a:moveTo>
                  <a:lnTo>
                    <a:pt x="142" y="15"/>
                  </a:lnTo>
                  <a:cubicBezTo>
                    <a:pt x="146" y="15"/>
                    <a:pt x="146" y="23"/>
                    <a:pt x="146" y="26"/>
                  </a:cubicBezTo>
                  <a:cubicBezTo>
                    <a:pt x="146" y="49"/>
                    <a:pt x="129" y="74"/>
                    <a:pt x="114" y="89"/>
                  </a:cubicBezTo>
                  <a:cubicBezTo>
                    <a:pt x="117" y="72"/>
                    <a:pt x="128" y="24"/>
                    <a:pt x="142" y="15"/>
                  </a:cubicBezTo>
                  <a:close/>
                  <a:moveTo>
                    <a:pt x="213" y="17"/>
                  </a:moveTo>
                  <a:lnTo>
                    <a:pt x="213" y="17"/>
                  </a:lnTo>
                  <a:cubicBezTo>
                    <a:pt x="214" y="17"/>
                    <a:pt x="215" y="16"/>
                    <a:pt x="216" y="16"/>
                  </a:cubicBezTo>
                  <a:cubicBezTo>
                    <a:pt x="218" y="18"/>
                    <a:pt x="218" y="21"/>
                    <a:pt x="218" y="24"/>
                  </a:cubicBezTo>
                  <a:cubicBezTo>
                    <a:pt x="218" y="42"/>
                    <a:pt x="204" y="69"/>
                    <a:pt x="195" y="83"/>
                  </a:cubicBezTo>
                  <a:cubicBezTo>
                    <a:pt x="195" y="67"/>
                    <a:pt x="200" y="29"/>
                    <a:pt x="213" y="1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37" name="Freeform 59"/>
            <p:cNvSpPr>
              <a:spLocks noEditPoints="1"/>
            </p:cNvSpPr>
            <p:nvPr/>
          </p:nvSpPr>
          <p:spPr bwMode="auto">
            <a:xfrm>
              <a:off x="2032" y="1954"/>
              <a:ext cx="707" cy="256"/>
            </a:xfrm>
            <a:custGeom>
              <a:avLst/>
              <a:gdLst>
                <a:gd name="T0" fmla="*/ 1054 w 469"/>
                <a:gd name="T1" fmla="*/ 251 h 168"/>
                <a:gd name="T2" fmla="*/ 1013 w 469"/>
                <a:gd name="T3" fmla="*/ 300 h 168"/>
                <a:gd name="T4" fmla="*/ 962 w 469"/>
                <a:gd name="T5" fmla="*/ 169 h 168"/>
                <a:gd name="T6" fmla="*/ 914 w 469"/>
                <a:gd name="T7" fmla="*/ 207 h 168"/>
                <a:gd name="T8" fmla="*/ 901 w 469"/>
                <a:gd name="T9" fmla="*/ 262 h 168"/>
                <a:gd name="T10" fmla="*/ 811 w 469"/>
                <a:gd name="T11" fmla="*/ 267 h 168"/>
                <a:gd name="T12" fmla="*/ 856 w 469"/>
                <a:gd name="T13" fmla="*/ 30 h 168"/>
                <a:gd name="T14" fmla="*/ 778 w 469"/>
                <a:gd name="T15" fmla="*/ 265 h 168"/>
                <a:gd name="T16" fmla="*/ 740 w 469"/>
                <a:gd name="T17" fmla="*/ 267 h 168"/>
                <a:gd name="T18" fmla="*/ 668 w 469"/>
                <a:gd name="T19" fmla="*/ 200 h 168"/>
                <a:gd name="T20" fmla="*/ 534 w 469"/>
                <a:gd name="T21" fmla="*/ 283 h 168"/>
                <a:gd name="T22" fmla="*/ 497 w 469"/>
                <a:gd name="T23" fmla="*/ 212 h 168"/>
                <a:gd name="T24" fmla="*/ 366 w 469"/>
                <a:gd name="T25" fmla="*/ 267 h 168"/>
                <a:gd name="T26" fmla="*/ 268 w 469"/>
                <a:gd name="T27" fmla="*/ 221 h 168"/>
                <a:gd name="T28" fmla="*/ 214 w 469"/>
                <a:gd name="T29" fmla="*/ 241 h 168"/>
                <a:gd name="T30" fmla="*/ 273 w 469"/>
                <a:gd name="T31" fmla="*/ 0 h 168"/>
                <a:gd name="T32" fmla="*/ 93 w 469"/>
                <a:gd name="T33" fmla="*/ 329 h 168"/>
                <a:gd name="T34" fmla="*/ 86 w 469"/>
                <a:gd name="T35" fmla="*/ 187 h 168"/>
                <a:gd name="T36" fmla="*/ 90 w 469"/>
                <a:gd name="T37" fmla="*/ 236 h 168"/>
                <a:gd name="T38" fmla="*/ 136 w 469"/>
                <a:gd name="T39" fmla="*/ 209 h 168"/>
                <a:gd name="T40" fmla="*/ 121 w 469"/>
                <a:gd name="T41" fmla="*/ 168 h 168"/>
                <a:gd name="T42" fmla="*/ 0 w 469"/>
                <a:gd name="T43" fmla="*/ 271 h 168"/>
                <a:gd name="T44" fmla="*/ 182 w 469"/>
                <a:gd name="T45" fmla="*/ 315 h 168"/>
                <a:gd name="T46" fmla="*/ 175 w 469"/>
                <a:gd name="T47" fmla="*/ 372 h 168"/>
                <a:gd name="T48" fmla="*/ 210 w 469"/>
                <a:gd name="T49" fmla="*/ 363 h 168"/>
                <a:gd name="T50" fmla="*/ 318 w 469"/>
                <a:gd name="T51" fmla="*/ 344 h 168"/>
                <a:gd name="T52" fmla="*/ 430 w 469"/>
                <a:gd name="T53" fmla="*/ 369 h 168"/>
                <a:gd name="T54" fmla="*/ 565 w 469"/>
                <a:gd name="T55" fmla="*/ 305 h 168"/>
                <a:gd name="T56" fmla="*/ 727 w 469"/>
                <a:gd name="T57" fmla="*/ 314 h 168"/>
                <a:gd name="T58" fmla="*/ 843 w 469"/>
                <a:gd name="T59" fmla="*/ 358 h 168"/>
                <a:gd name="T60" fmla="*/ 939 w 469"/>
                <a:gd name="T61" fmla="*/ 251 h 168"/>
                <a:gd name="T62" fmla="*/ 984 w 469"/>
                <a:gd name="T63" fmla="*/ 325 h 168"/>
                <a:gd name="T64" fmla="*/ 914 w 469"/>
                <a:gd name="T65" fmla="*/ 328 h 168"/>
                <a:gd name="T66" fmla="*/ 953 w 469"/>
                <a:gd name="T67" fmla="*/ 373 h 168"/>
                <a:gd name="T68" fmla="*/ 1066 w 469"/>
                <a:gd name="T69" fmla="*/ 262 h 168"/>
                <a:gd name="T70" fmla="*/ 268 w 469"/>
                <a:gd name="T71" fmla="*/ 32 h 168"/>
                <a:gd name="T72" fmla="*/ 270 w 469"/>
                <a:gd name="T73" fmla="*/ 56 h 168"/>
                <a:gd name="T74" fmla="*/ 268 w 469"/>
                <a:gd name="T75" fmla="*/ 32 h 168"/>
                <a:gd name="T76" fmla="*/ 434 w 469"/>
                <a:gd name="T77" fmla="*/ 341 h 168"/>
                <a:gd name="T78" fmla="*/ 457 w 469"/>
                <a:gd name="T79" fmla="*/ 230 h 168"/>
                <a:gd name="T80" fmla="*/ 491 w 469"/>
                <a:gd name="T81" fmla="*/ 302 h 168"/>
                <a:gd name="T82" fmla="*/ 502 w 469"/>
                <a:gd name="T83" fmla="*/ 276 h 168"/>
                <a:gd name="T84" fmla="*/ 482 w 469"/>
                <a:gd name="T85" fmla="*/ 244 h 168"/>
                <a:gd name="T86" fmla="*/ 505 w 469"/>
                <a:gd name="T87" fmla="*/ 265 h 168"/>
                <a:gd name="T88" fmla="*/ 641 w 469"/>
                <a:gd name="T89" fmla="*/ 341 h 168"/>
                <a:gd name="T90" fmla="*/ 600 w 469"/>
                <a:gd name="T91" fmla="*/ 296 h 168"/>
                <a:gd name="T92" fmla="*/ 659 w 469"/>
                <a:gd name="T93" fmla="*/ 244 h 168"/>
                <a:gd name="T94" fmla="*/ 641 w 469"/>
                <a:gd name="T95" fmla="*/ 341 h 168"/>
                <a:gd name="T96" fmla="*/ 709 w 469"/>
                <a:gd name="T97" fmla="*/ 276 h 168"/>
                <a:gd name="T98" fmla="*/ 690 w 469"/>
                <a:gd name="T99" fmla="*/ 232 h 168"/>
                <a:gd name="T100" fmla="*/ 709 w 469"/>
                <a:gd name="T101" fmla="*/ 276 h 168"/>
                <a:gd name="T102" fmla="*/ 850 w 469"/>
                <a:gd name="T103" fmla="*/ 66 h 168"/>
                <a:gd name="T104" fmla="*/ 861 w 469"/>
                <a:gd name="T105" fmla="*/ 81 h 168"/>
                <a:gd name="T106" fmla="*/ 850 w 469"/>
                <a:gd name="T107" fmla="*/ 66 h 1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9" h="168">
                  <a:moveTo>
                    <a:pt x="464" y="108"/>
                  </a:moveTo>
                  <a:lnTo>
                    <a:pt x="464" y="108"/>
                  </a:lnTo>
                  <a:cubicBezTo>
                    <a:pt x="462" y="108"/>
                    <a:pt x="460" y="109"/>
                    <a:pt x="459" y="111"/>
                  </a:cubicBezTo>
                  <a:cubicBezTo>
                    <a:pt x="456" y="118"/>
                    <a:pt x="452" y="123"/>
                    <a:pt x="446" y="129"/>
                  </a:cubicBezTo>
                  <a:cubicBezTo>
                    <a:pt x="443" y="115"/>
                    <a:pt x="428" y="103"/>
                    <a:pt x="419" y="94"/>
                  </a:cubicBezTo>
                  <a:cubicBezTo>
                    <a:pt x="421" y="88"/>
                    <a:pt x="423" y="80"/>
                    <a:pt x="423" y="73"/>
                  </a:cubicBezTo>
                  <a:cubicBezTo>
                    <a:pt x="423" y="69"/>
                    <a:pt x="422" y="65"/>
                    <a:pt x="417" y="65"/>
                  </a:cubicBezTo>
                  <a:cubicBezTo>
                    <a:pt x="408" y="65"/>
                    <a:pt x="402" y="81"/>
                    <a:pt x="402" y="89"/>
                  </a:cubicBezTo>
                  <a:cubicBezTo>
                    <a:pt x="402" y="92"/>
                    <a:pt x="402" y="95"/>
                    <a:pt x="403" y="98"/>
                  </a:cubicBezTo>
                  <a:cubicBezTo>
                    <a:pt x="401" y="103"/>
                    <a:pt x="398" y="108"/>
                    <a:pt x="397" y="113"/>
                  </a:cubicBezTo>
                  <a:cubicBezTo>
                    <a:pt x="391" y="121"/>
                    <a:pt x="387" y="141"/>
                    <a:pt x="374" y="141"/>
                  </a:cubicBezTo>
                  <a:cubicBezTo>
                    <a:pt x="363" y="141"/>
                    <a:pt x="358" y="123"/>
                    <a:pt x="357" y="115"/>
                  </a:cubicBezTo>
                  <a:cubicBezTo>
                    <a:pt x="373" y="94"/>
                    <a:pt x="392" y="59"/>
                    <a:pt x="392" y="32"/>
                  </a:cubicBezTo>
                  <a:cubicBezTo>
                    <a:pt x="392" y="24"/>
                    <a:pt x="388" y="13"/>
                    <a:pt x="377" y="13"/>
                  </a:cubicBezTo>
                  <a:cubicBezTo>
                    <a:pt x="352" y="13"/>
                    <a:pt x="342" y="86"/>
                    <a:pt x="342" y="105"/>
                  </a:cubicBezTo>
                  <a:cubicBezTo>
                    <a:pt x="342" y="108"/>
                    <a:pt x="342" y="111"/>
                    <a:pt x="342" y="114"/>
                  </a:cubicBezTo>
                  <a:cubicBezTo>
                    <a:pt x="339" y="118"/>
                    <a:pt x="334" y="122"/>
                    <a:pt x="325" y="122"/>
                  </a:cubicBezTo>
                  <a:cubicBezTo>
                    <a:pt x="326" y="120"/>
                    <a:pt x="326" y="118"/>
                    <a:pt x="326" y="115"/>
                  </a:cubicBezTo>
                  <a:cubicBezTo>
                    <a:pt x="326" y="106"/>
                    <a:pt x="320" y="90"/>
                    <a:pt x="309" y="91"/>
                  </a:cubicBezTo>
                  <a:cubicBezTo>
                    <a:pt x="307" y="86"/>
                    <a:pt x="298" y="86"/>
                    <a:pt x="294" y="86"/>
                  </a:cubicBezTo>
                  <a:cubicBezTo>
                    <a:pt x="276" y="86"/>
                    <a:pt x="258" y="98"/>
                    <a:pt x="252" y="114"/>
                  </a:cubicBezTo>
                  <a:cubicBezTo>
                    <a:pt x="248" y="118"/>
                    <a:pt x="243" y="122"/>
                    <a:pt x="235" y="122"/>
                  </a:cubicBezTo>
                  <a:cubicBezTo>
                    <a:pt x="235" y="120"/>
                    <a:pt x="235" y="118"/>
                    <a:pt x="235" y="115"/>
                  </a:cubicBezTo>
                  <a:cubicBezTo>
                    <a:pt x="235" y="106"/>
                    <a:pt x="230" y="90"/>
                    <a:pt x="219" y="91"/>
                  </a:cubicBezTo>
                  <a:cubicBezTo>
                    <a:pt x="216" y="86"/>
                    <a:pt x="208" y="86"/>
                    <a:pt x="203" y="86"/>
                  </a:cubicBezTo>
                  <a:cubicBezTo>
                    <a:pt x="185" y="86"/>
                    <a:pt x="167" y="98"/>
                    <a:pt x="161" y="115"/>
                  </a:cubicBezTo>
                  <a:cubicBezTo>
                    <a:pt x="156" y="122"/>
                    <a:pt x="152" y="134"/>
                    <a:pt x="141" y="134"/>
                  </a:cubicBezTo>
                  <a:cubicBezTo>
                    <a:pt x="128" y="134"/>
                    <a:pt x="139" y="95"/>
                    <a:pt x="118" y="95"/>
                  </a:cubicBezTo>
                  <a:cubicBezTo>
                    <a:pt x="108" y="95"/>
                    <a:pt x="98" y="111"/>
                    <a:pt x="93" y="118"/>
                  </a:cubicBezTo>
                  <a:lnTo>
                    <a:pt x="94" y="104"/>
                  </a:lnTo>
                  <a:cubicBezTo>
                    <a:pt x="115" y="82"/>
                    <a:pt x="133" y="51"/>
                    <a:pt x="133" y="21"/>
                  </a:cubicBezTo>
                  <a:cubicBezTo>
                    <a:pt x="133" y="12"/>
                    <a:pt x="131" y="0"/>
                    <a:pt x="120" y="0"/>
                  </a:cubicBezTo>
                  <a:cubicBezTo>
                    <a:pt x="90" y="0"/>
                    <a:pt x="82" y="81"/>
                    <a:pt x="80" y="114"/>
                  </a:cubicBezTo>
                  <a:cubicBezTo>
                    <a:pt x="72" y="128"/>
                    <a:pt x="57" y="142"/>
                    <a:pt x="41" y="142"/>
                  </a:cubicBezTo>
                  <a:cubicBezTo>
                    <a:pt x="25" y="142"/>
                    <a:pt x="14" y="130"/>
                    <a:pt x="14" y="115"/>
                  </a:cubicBezTo>
                  <a:cubicBezTo>
                    <a:pt x="14" y="103"/>
                    <a:pt x="24" y="81"/>
                    <a:pt x="38" y="81"/>
                  </a:cubicBezTo>
                  <a:cubicBezTo>
                    <a:pt x="40" y="81"/>
                    <a:pt x="42" y="82"/>
                    <a:pt x="44" y="84"/>
                  </a:cubicBezTo>
                  <a:cubicBezTo>
                    <a:pt x="41" y="90"/>
                    <a:pt x="40" y="96"/>
                    <a:pt x="40" y="102"/>
                  </a:cubicBezTo>
                  <a:cubicBezTo>
                    <a:pt x="40" y="107"/>
                    <a:pt x="41" y="118"/>
                    <a:pt x="48" y="118"/>
                  </a:cubicBezTo>
                  <a:cubicBezTo>
                    <a:pt x="58" y="118"/>
                    <a:pt x="60" y="97"/>
                    <a:pt x="60" y="90"/>
                  </a:cubicBezTo>
                  <a:cubicBezTo>
                    <a:pt x="60" y="87"/>
                    <a:pt x="60" y="83"/>
                    <a:pt x="58" y="80"/>
                  </a:cubicBezTo>
                  <a:cubicBezTo>
                    <a:pt x="59" y="76"/>
                    <a:pt x="57" y="72"/>
                    <a:pt x="53" y="72"/>
                  </a:cubicBezTo>
                  <a:cubicBezTo>
                    <a:pt x="50" y="69"/>
                    <a:pt x="45" y="67"/>
                    <a:pt x="41" y="67"/>
                  </a:cubicBezTo>
                  <a:cubicBezTo>
                    <a:pt x="18" y="67"/>
                    <a:pt x="0" y="96"/>
                    <a:pt x="0" y="117"/>
                  </a:cubicBezTo>
                  <a:cubicBezTo>
                    <a:pt x="0" y="139"/>
                    <a:pt x="16" y="155"/>
                    <a:pt x="38" y="155"/>
                  </a:cubicBezTo>
                  <a:cubicBezTo>
                    <a:pt x="52" y="155"/>
                    <a:pt x="68" y="147"/>
                    <a:pt x="80" y="136"/>
                  </a:cubicBezTo>
                  <a:cubicBezTo>
                    <a:pt x="79" y="143"/>
                    <a:pt x="79" y="151"/>
                    <a:pt x="77" y="158"/>
                  </a:cubicBezTo>
                  <a:cubicBezTo>
                    <a:pt x="77" y="159"/>
                    <a:pt x="77" y="160"/>
                    <a:pt x="77" y="160"/>
                  </a:cubicBezTo>
                  <a:cubicBezTo>
                    <a:pt x="77" y="164"/>
                    <a:pt x="80" y="168"/>
                    <a:pt x="83" y="168"/>
                  </a:cubicBezTo>
                  <a:cubicBezTo>
                    <a:pt x="90" y="168"/>
                    <a:pt x="91" y="162"/>
                    <a:pt x="92" y="156"/>
                  </a:cubicBezTo>
                  <a:cubicBezTo>
                    <a:pt x="95" y="144"/>
                    <a:pt x="105" y="115"/>
                    <a:pt x="116" y="110"/>
                  </a:cubicBezTo>
                  <a:cubicBezTo>
                    <a:pt x="123" y="123"/>
                    <a:pt x="117" y="148"/>
                    <a:pt x="140" y="148"/>
                  </a:cubicBezTo>
                  <a:cubicBezTo>
                    <a:pt x="146" y="148"/>
                    <a:pt x="154" y="144"/>
                    <a:pt x="160" y="138"/>
                  </a:cubicBezTo>
                  <a:cubicBezTo>
                    <a:pt x="164" y="150"/>
                    <a:pt x="175" y="159"/>
                    <a:pt x="189" y="159"/>
                  </a:cubicBezTo>
                  <a:cubicBezTo>
                    <a:pt x="205" y="159"/>
                    <a:pt x="222" y="149"/>
                    <a:pt x="230" y="135"/>
                  </a:cubicBezTo>
                  <a:cubicBezTo>
                    <a:pt x="235" y="135"/>
                    <a:pt x="242" y="134"/>
                    <a:pt x="249" y="131"/>
                  </a:cubicBezTo>
                  <a:cubicBezTo>
                    <a:pt x="251" y="147"/>
                    <a:pt x="263" y="159"/>
                    <a:pt x="279" y="159"/>
                  </a:cubicBezTo>
                  <a:cubicBezTo>
                    <a:pt x="295" y="159"/>
                    <a:pt x="313" y="149"/>
                    <a:pt x="320" y="135"/>
                  </a:cubicBezTo>
                  <a:cubicBezTo>
                    <a:pt x="327" y="135"/>
                    <a:pt x="337" y="133"/>
                    <a:pt x="345" y="128"/>
                  </a:cubicBezTo>
                  <a:cubicBezTo>
                    <a:pt x="348" y="142"/>
                    <a:pt x="356" y="154"/>
                    <a:pt x="371" y="154"/>
                  </a:cubicBezTo>
                  <a:cubicBezTo>
                    <a:pt x="387" y="154"/>
                    <a:pt x="404" y="135"/>
                    <a:pt x="406" y="119"/>
                  </a:cubicBezTo>
                  <a:cubicBezTo>
                    <a:pt x="409" y="116"/>
                    <a:pt x="411" y="111"/>
                    <a:pt x="413" y="108"/>
                  </a:cubicBezTo>
                  <a:cubicBezTo>
                    <a:pt x="419" y="114"/>
                    <a:pt x="434" y="125"/>
                    <a:pt x="434" y="134"/>
                  </a:cubicBezTo>
                  <a:cubicBezTo>
                    <a:pt x="434" y="136"/>
                    <a:pt x="433" y="138"/>
                    <a:pt x="433" y="140"/>
                  </a:cubicBezTo>
                  <a:cubicBezTo>
                    <a:pt x="428" y="143"/>
                    <a:pt x="422" y="145"/>
                    <a:pt x="417" y="145"/>
                  </a:cubicBezTo>
                  <a:cubicBezTo>
                    <a:pt x="410" y="145"/>
                    <a:pt x="406" y="141"/>
                    <a:pt x="402" y="141"/>
                  </a:cubicBezTo>
                  <a:cubicBezTo>
                    <a:pt x="399" y="141"/>
                    <a:pt x="397" y="143"/>
                    <a:pt x="397" y="147"/>
                  </a:cubicBezTo>
                  <a:cubicBezTo>
                    <a:pt x="397" y="156"/>
                    <a:pt x="411" y="161"/>
                    <a:pt x="419" y="161"/>
                  </a:cubicBezTo>
                  <a:cubicBezTo>
                    <a:pt x="428" y="161"/>
                    <a:pt x="439" y="154"/>
                    <a:pt x="444" y="146"/>
                  </a:cubicBezTo>
                  <a:cubicBezTo>
                    <a:pt x="452" y="141"/>
                    <a:pt x="469" y="123"/>
                    <a:pt x="469" y="113"/>
                  </a:cubicBezTo>
                  <a:cubicBezTo>
                    <a:pt x="469" y="110"/>
                    <a:pt x="467" y="108"/>
                    <a:pt x="464" y="108"/>
                  </a:cubicBezTo>
                  <a:close/>
                  <a:moveTo>
                    <a:pt x="118" y="14"/>
                  </a:moveTo>
                  <a:lnTo>
                    <a:pt x="118" y="14"/>
                  </a:lnTo>
                  <a:cubicBezTo>
                    <a:pt x="119" y="17"/>
                    <a:pt x="119" y="21"/>
                    <a:pt x="119" y="24"/>
                  </a:cubicBezTo>
                  <a:cubicBezTo>
                    <a:pt x="119" y="46"/>
                    <a:pt x="107" y="70"/>
                    <a:pt x="95" y="86"/>
                  </a:cubicBezTo>
                  <a:cubicBezTo>
                    <a:pt x="97" y="69"/>
                    <a:pt x="106" y="25"/>
                    <a:pt x="118" y="14"/>
                  </a:cubicBezTo>
                  <a:close/>
                  <a:moveTo>
                    <a:pt x="191" y="147"/>
                  </a:moveTo>
                  <a:lnTo>
                    <a:pt x="191" y="147"/>
                  </a:lnTo>
                  <a:cubicBezTo>
                    <a:pt x="180" y="147"/>
                    <a:pt x="173" y="137"/>
                    <a:pt x="173" y="127"/>
                  </a:cubicBezTo>
                  <a:cubicBezTo>
                    <a:pt x="173" y="111"/>
                    <a:pt x="185" y="100"/>
                    <a:pt x="201" y="99"/>
                  </a:cubicBezTo>
                  <a:cubicBezTo>
                    <a:pt x="200" y="101"/>
                    <a:pt x="200" y="103"/>
                    <a:pt x="200" y="105"/>
                  </a:cubicBezTo>
                  <a:cubicBezTo>
                    <a:pt x="200" y="116"/>
                    <a:pt x="208" y="125"/>
                    <a:pt x="216" y="130"/>
                  </a:cubicBezTo>
                  <a:cubicBezTo>
                    <a:pt x="211" y="139"/>
                    <a:pt x="201" y="147"/>
                    <a:pt x="191" y="147"/>
                  </a:cubicBezTo>
                  <a:close/>
                  <a:moveTo>
                    <a:pt x="221" y="119"/>
                  </a:moveTo>
                  <a:lnTo>
                    <a:pt x="221" y="119"/>
                  </a:lnTo>
                  <a:cubicBezTo>
                    <a:pt x="216" y="116"/>
                    <a:pt x="212" y="111"/>
                    <a:pt x="212" y="105"/>
                  </a:cubicBezTo>
                  <a:cubicBezTo>
                    <a:pt x="212" y="103"/>
                    <a:pt x="212" y="100"/>
                    <a:pt x="213" y="100"/>
                  </a:cubicBezTo>
                  <a:cubicBezTo>
                    <a:pt x="218" y="100"/>
                    <a:pt x="222" y="111"/>
                    <a:pt x="222" y="114"/>
                  </a:cubicBezTo>
                  <a:cubicBezTo>
                    <a:pt x="222" y="116"/>
                    <a:pt x="222" y="117"/>
                    <a:pt x="221" y="119"/>
                  </a:cubicBezTo>
                  <a:close/>
                  <a:moveTo>
                    <a:pt x="282" y="147"/>
                  </a:moveTo>
                  <a:lnTo>
                    <a:pt x="282" y="147"/>
                  </a:lnTo>
                  <a:cubicBezTo>
                    <a:pt x="271" y="147"/>
                    <a:pt x="264" y="137"/>
                    <a:pt x="264" y="127"/>
                  </a:cubicBezTo>
                  <a:cubicBezTo>
                    <a:pt x="264" y="111"/>
                    <a:pt x="276" y="100"/>
                    <a:pt x="291" y="99"/>
                  </a:cubicBezTo>
                  <a:cubicBezTo>
                    <a:pt x="291" y="101"/>
                    <a:pt x="290" y="103"/>
                    <a:pt x="290" y="105"/>
                  </a:cubicBezTo>
                  <a:cubicBezTo>
                    <a:pt x="290" y="116"/>
                    <a:pt x="298" y="125"/>
                    <a:pt x="307" y="130"/>
                  </a:cubicBezTo>
                  <a:cubicBezTo>
                    <a:pt x="302" y="139"/>
                    <a:pt x="292" y="147"/>
                    <a:pt x="282" y="147"/>
                  </a:cubicBezTo>
                  <a:close/>
                  <a:moveTo>
                    <a:pt x="312" y="119"/>
                  </a:moveTo>
                  <a:lnTo>
                    <a:pt x="312" y="119"/>
                  </a:lnTo>
                  <a:cubicBezTo>
                    <a:pt x="307" y="116"/>
                    <a:pt x="302" y="111"/>
                    <a:pt x="302" y="105"/>
                  </a:cubicBezTo>
                  <a:cubicBezTo>
                    <a:pt x="302" y="103"/>
                    <a:pt x="302" y="100"/>
                    <a:pt x="304" y="100"/>
                  </a:cubicBezTo>
                  <a:cubicBezTo>
                    <a:pt x="309" y="100"/>
                    <a:pt x="312" y="111"/>
                    <a:pt x="312" y="114"/>
                  </a:cubicBezTo>
                  <a:cubicBezTo>
                    <a:pt x="312" y="116"/>
                    <a:pt x="312" y="117"/>
                    <a:pt x="312" y="119"/>
                  </a:cubicBezTo>
                  <a:close/>
                  <a:moveTo>
                    <a:pt x="374" y="28"/>
                  </a:moveTo>
                  <a:lnTo>
                    <a:pt x="374" y="28"/>
                  </a:lnTo>
                  <a:cubicBezTo>
                    <a:pt x="375" y="28"/>
                    <a:pt x="376" y="27"/>
                    <a:pt x="377" y="27"/>
                  </a:cubicBezTo>
                  <a:cubicBezTo>
                    <a:pt x="379" y="29"/>
                    <a:pt x="379" y="32"/>
                    <a:pt x="379" y="35"/>
                  </a:cubicBezTo>
                  <a:cubicBezTo>
                    <a:pt x="379" y="53"/>
                    <a:pt x="365" y="80"/>
                    <a:pt x="356" y="94"/>
                  </a:cubicBezTo>
                  <a:cubicBezTo>
                    <a:pt x="357" y="78"/>
                    <a:pt x="361" y="40"/>
                    <a:pt x="374" y="2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4"/>
          <p:cNvSpPr>
            <a:spLocks noChangeArrowheads="1"/>
          </p:cNvSpPr>
          <p:nvPr/>
        </p:nvSpPr>
        <p:spPr bwMode="auto">
          <a:xfrm>
            <a:off x="323850" y="5364163"/>
            <a:ext cx="8496300" cy="971550"/>
          </a:xfrm>
          <a:prstGeom prst="rect">
            <a:avLst/>
          </a:prstGeom>
          <a:solidFill>
            <a:srgbClr val="394A58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 tIns="108000" rIns="18000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altLang="en-US" sz="1300">
              <a:solidFill>
                <a:srgbClr val="41596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850" y="323850"/>
            <a:ext cx="6673850" cy="4932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4100" name="Picture 5" descr="425x6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304800"/>
            <a:ext cx="1728787" cy="3484563"/>
          </a:xfrm>
          <a:prstGeom prst="rect">
            <a:avLst/>
          </a:prstGeom>
          <a:solidFill>
            <a:srgbClr val="009A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97713" y="3890963"/>
            <a:ext cx="1728787" cy="13652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410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421313"/>
            <a:ext cx="16637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/>
                <a:gridCol w="1730052"/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PUBLIC SCHOOLS NSW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425x6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3478213"/>
            <a:ext cx="1728787" cy="1368425"/>
          </a:xfrm>
          <a:prstGeom prst="rect">
            <a:avLst/>
          </a:prstGeom>
          <a:solidFill>
            <a:srgbClr val="394A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425x6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4946650"/>
            <a:ext cx="1728787" cy="1368425"/>
          </a:xfrm>
          <a:prstGeom prst="rect">
            <a:avLst/>
          </a:prstGeom>
          <a:solidFill>
            <a:srgbClr val="394A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23850" y="304800"/>
            <a:ext cx="6659563" cy="6003925"/>
          </a:xfrm>
          <a:prstGeom prst="rect">
            <a:avLst/>
          </a:prstGeom>
          <a:solidFill>
            <a:srgbClr val="EB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7097713" y="304800"/>
            <a:ext cx="1728787" cy="3057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/>
                <a:gridCol w="1730052"/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PUBLIC SCHOOLS NSW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3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850" y="304800"/>
            <a:ext cx="8496300" cy="6003925"/>
          </a:xfrm>
          <a:prstGeom prst="rect">
            <a:avLst/>
          </a:prstGeom>
          <a:solidFill>
            <a:srgbClr val="EB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/>
                <a:gridCol w="1730052"/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PUBLIC SCHOOLS NSW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/>
                <a:gridCol w="1730052"/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PUBLIC SCHOOLS NSW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850" y="304800"/>
            <a:ext cx="8496300" cy="60039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/>
                <a:gridCol w="1730052"/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PUBLIC SCHOOLS NSW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425x6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3478213"/>
            <a:ext cx="1728787" cy="1368425"/>
          </a:xfrm>
          <a:prstGeom prst="rect">
            <a:avLst/>
          </a:prstGeom>
          <a:solidFill>
            <a:srgbClr val="394A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425x6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4946650"/>
            <a:ext cx="1728787" cy="1368425"/>
          </a:xfrm>
          <a:prstGeom prst="rect">
            <a:avLst/>
          </a:prstGeom>
          <a:solidFill>
            <a:srgbClr val="394A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23850" y="304800"/>
            <a:ext cx="6659563" cy="6003925"/>
          </a:xfrm>
          <a:prstGeom prst="rect">
            <a:avLst/>
          </a:prstGeom>
          <a:solidFill>
            <a:srgbClr val="EB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97713" y="304800"/>
            <a:ext cx="1728787" cy="3057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/>
                <a:gridCol w="1730052"/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PUBLIC SCHOOLS NSW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03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 bwMode="auto">
          <a:xfrm>
            <a:off x="363810" y="5427770"/>
            <a:ext cx="6154556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Targeted </a:t>
            </a:r>
            <a:r>
              <a:rPr lang="en-US" altLang="en-US" dirty="0"/>
              <a:t>E</a:t>
            </a:r>
            <a:r>
              <a:rPr lang="en-US" altLang="en-US" dirty="0" smtClean="0"/>
              <a:t>arly Numeracy</a:t>
            </a:r>
            <a:br>
              <a:rPr lang="en-US" altLang="en-US" dirty="0" smtClean="0"/>
            </a:br>
            <a:r>
              <a:rPr lang="en-US" altLang="en-US" dirty="0" smtClean="0"/>
              <a:t>(TEN) </a:t>
            </a:r>
            <a:br>
              <a:rPr lang="en-US" altLang="en-US" dirty="0" smtClean="0"/>
            </a:br>
            <a:r>
              <a:rPr lang="en-US" altLang="en-US" dirty="0" smtClean="0"/>
              <a:t>Intervention Program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Information for Communities and Staff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672" y="4544704"/>
            <a:ext cx="7454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2">
                    <a:lumMod val="85000"/>
                  </a:schemeClr>
                </a:solidFill>
              </a:rPr>
              <a:t>Please grab yourself a tea or coffee before we get started</a:t>
            </a:r>
            <a:r>
              <a:rPr lang="en-AU" dirty="0" smtClean="0"/>
              <a:t>..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9978" y="1013221"/>
            <a:ext cx="6552728" cy="1756103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>
                <a:solidFill>
                  <a:srgbClr val="394A59"/>
                </a:solidFill>
                <a:cs typeface="Arial" pitchFamily="34" charset="0"/>
              </a:rPr>
              <a:t>A sequential development of key concepts in seven aspects of numeracy that can be used when observing students working on problems in </a:t>
            </a:r>
            <a:r>
              <a:rPr lang="en-AU" sz="2400" dirty="0" smtClean="0">
                <a:solidFill>
                  <a:srgbClr val="394A59"/>
                </a:solidFill>
                <a:cs typeface="Arial" pitchFamily="34" charset="0"/>
              </a:rPr>
              <a:t>mathematics:</a:t>
            </a:r>
            <a:endParaRPr lang="en-AU" sz="2400" dirty="0">
              <a:solidFill>
                <a:srgbClr val="394A59"/>
              </a:solidFill>
              <a:cs typeface="Arial" pitchFamily="34" charset="0"/>
            </a:endParaRPr>
          </a:p>
          <a:p>
            <a:pPr marL="457200" lvl="1" indent="0">
              <a:buNone/>
            </a:pPr>
            <a:endParaRPr lang="en-AU" sz="2400" b="1" dirty="0" smtClean="0"/>
          </a:p>
          <a:p>
            <a:endParaRPr lang="en-AU" dirty="0"/>
          </a:p>
        </p:txBody>
      </p:sp>
      <p:pic>
        <p:nvPicPr>
          <p:cNvPr id="8" name="Picture 4" descr="IMG_205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3192" y="4954232"/>
            <a:ext cx="1727299" cy="135565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56754" y="301371"/>
            <a:ext cx="6773901" cy="719690"/>
          </a:xfrm>
        </p:spPr>
        <p:txBody>
          <a:bodyPr/>
          <a:lstStyle/>
          <a:p>
            <a:r>
              <a:rPr lang="en-AU" sz="3200" b="1" dirty="0" smtClean="0"/>
              <a:t>What is the Numeracy continuum?</a:t>
            </a:r>
            <a:endParaRPr lang="en-AU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9877" y="2695247"/>
            <a:ext cx="4484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94A59"/>
                </a:solidFill>
                <a:cs typeface="Arial" pitchFamily="34" charset="0"/>
              </a:rPr>
              <a:t>Counting </a:t>
            </a:r>
            <a:r>
              <a:rPr lang="en-AU" dirty="0" smtClean="0">
                <a:solidFill>
                  <a:srgbClr val="394A59"/>
                </a:solidFill>
                <a:cs typeface="Arial" pitchFamily="34" charset="0"/>
              </a:rPr>
              <a:t>sequences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877" y="3135251"/>
            <a:ext cx="6753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94A59"/>
                </a:solidFill>
                <a:cs typeface="Arial" pitchFamily="34" charset="0"/>
              </a:rPr>
              <a:t>Early Arithmetical </a:t>
            </a:r>
            <a:r>
              <a:rPr lang="en-AU" dirty="0" smtClean="0">
                <a:solidFill>
                  <a:srgbClr val="394A59"/>
                </a:solidFill>
                <a:cs typeface="Arial" pitchFamily="34" charset="0"/>
              </a:rPr>
              <a:t>Strategies</a:t>
            </a:r>
            <a:endParaRPr lang="en-AU" dirty="0">
              <a:solidFill>
                <a:srgbClr val="394A59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726" y="3596916"/>
            <a:ext cx="663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94A59"/>
                </a:solidFill>
                <a:cs typeface="Arial" pitchFamily="34" charset="0"/>
              </a:rPr>
              <a:t>Pattern and number </a:t>
            </a:r>
            <a:r>
              <a:rPr lang="en-AU" dirty="0" smtClean="0">
                <a:solidFill>
                  <a:srgbClr val="394A59"/>
                </a:solidFill>
                <a:cs typeface="Arial" pitchFamily="34" charset="0"/>
              </a:rPr>
              <a:t>structure</a:t>
            </a:r>
            <a:endParaRPr lang="en-AU" dirty="0">
              <a:solidFill>
                <a:srgbClr val="394A59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877" y="4045518"/>
            <a:ext cx="653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94A59"/>
                </a:solidFill>
                <a:cs typeface="Arial" pitchFamily="34" charset="0"/>
              </a:rPr>
              <a:t>Place </a:t>
            </a:r>
            <a:r>
              <a:rPr lang="en-AU" dirty="0" smtClean="0">
                <a:solidFill>
                  <a:srgbClr val="394A59"/>
                </a:solidFill>
                <a:cs typeface="Arial" pitchFamily="34" charset="0"/>
              </a:rPr>
              <a:t>value</a:t>
            </a:r>
            <a:endParaRPr lang="en-AU" dirty="0">
              <a:solidFill>
                <a:srgbClr val="394A59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421" y="4492567"/>
            <a:ext cx="643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94A59"/>
                </a:solidFill>
                <a:cs typeface="Arial" pitchFamily="34" charset="0"/>
              </a:rPr>
              <a:t>Multiplication and </a:t>
            </a:r>
            <a:r>
              <a:rPr lang="en-AU" dirty="0" smtClean="0">
                <a:solidFill>
                  <a:srgbClr val="394A59"/>
                </a:solidFill>
                <a:cs typeface="Arial" pitchFamily="34" charset="0"/>
              </a:rPr>
              <a:t>division</a:t>
            </a:r>
            <a:endParaRPr lang="en-AU" dirty="0">
              <a:solidFill>
                <a:srgbClr val="394A59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016" y="4954232"/>
            <a:ext cx="649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94A59"/>
                </a:solidFill>
                <a:cs typeface="Arial" pitchFamily="34" charset="0"/>
              </a:rPr>
              <a:t>Fraction </a:t>
            </a:r>
            <a:r>
              <a:rPr lang="en-AU" dirty="0" smtClean="0">
                <a:solidFill>
                  <a:srgbClr val="394A59"/>
                </a:solidFill>
                <a:cs typeface="Arial" pitchFamily="34" charset="0"/>
              </a:rPr>
              <a:t>units</a:t>
            </a:r>
            <a:endParaRPr lang="en-AU" dirty="0">
              <a:solidFill>
                <a:srgbClr val="394A59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678" y="5389771"/>
            <a:ext cx="6329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94A59"/>
                </a:solidFill>
                <a:cs typeface="Arial" pitchFamily="34" charset="0"/>
              </a:rPr>
              <a:t>Unit structure of length, area, </a:t>
            </a:r>
            <a:r>
              <a:rPr lang="en-AU" dirty="0" smtClean="0">
                <a:solidFill>
                  <a:srgbClr val="394A59"/>
                </a:solidFill>
                <a:cs typeface="Arial" pitchFamily="34" charset="0"/>
              </a:rPr>
              <a:t>volume.</a:t>
            </a:r>
            <a:endParaRPr lang="en-AU" dirty="0">
              <a:solidFill>
                <a:srgbClr val="394A59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703" y="2695247"/>
            <a:ext cx="4558937" cy="901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9484" y="2596642"/>
            <a:ext cx="1561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00505C"/>
                </a:solidFill>
              </a:rPr>
              <a:t>TEN focus</a:t>
            </a:r>
            <a:endParaRPr lang="en-AU" sz="3200" dirty="0">
              <a:solidFill>
                <a:srgbClr val="00505C"/>
              </a:solidFill>
            </a:endParaRPr>
          </a:p>
        </p:txBody>
      </p: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5120640" y="3135251"/>
            <a:ext cx="420351" cy="10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95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" y="1142761"/>
            <a:ext cx="8830492" cy="26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87162" y="3084298"/>
            <a:ext cx="8152335" cy="2812382"/>
            <a:chOff x="887162" y="2808515"/>
            <a:chExt cx="8152335" cy="2812382"/>
          </a:xfrm>
        </p:grpSpPr>
        <p:sp>
          <p:nvSpPr>
            <p:cNvPr id="9" name="TextBox 8"/>
            <p:cNvSpPr txBox="1"/>
            <p:nvPr/>
          </p:nvSpPr>
          <p:spPr>
            <a:xfrm>
              <a:off x="3261110" y="4558306"/>
              <a:ext cx="290028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000" dirty="0" smtClean="0">
                  <a:solidFill>
                    <a:srgbClr val="00505C"/>
                  </a:solidFill>
                </a:rPr>
                <a:t>Range for year 1 students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7162" y="3865360"/>
              <a:ext cx="359450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000" dirty="0" smtClean="0">
                  <a:solidFill>
                    <a:srgbClr val="00505C"/>
                  </a:solidFill>
                </a:rPr>
                <a:t>Range for kindergarten students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84417" y="2991393"/>
              <a:ext cx="3076303" cy="55979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815047" y="3551184"/>
              <a:ext cx="0" cy="3141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248694" y="2911436"/>
              <a:ext cx="3197135" cy="731521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966064" y="3642957"/>
              <a:ext cx="0" cy="91534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78784" y="3713790"/>
              <a:ext cx="0" cy="1643477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5839098" y="2808515"/>
              <a:ext cx="3200399" cy="899758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868817" y="5220787"/>
              <a:ext cx="290028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000" dirty="0" smtClean="0">
                  <a:solidFill>
                    <a:srgbClr val="00505C"/>
                  </a:solidFill>
                </a:rPr>
                <a:t>Range for year 2 students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254034" y="1975898"/>
            <a:ext cx="7276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i="1" dirty="0" smtClean="0"/>
              <a:t>Aspect 1 is what they are learning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422694" y="5373459"/>
            <a:ext cx="5357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i="1" dirty="0" smtClean="0"/>
              <a:t>Aspect 2 is how they learn</a:t>
            </a:r>
            <a:r>
              <a:rPr lang="en-AU" dirty="0" smtClean="0"/>
              <a:t>.</a:t>
            </a:r>
            <a:endParaRPr lang="en-AU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66206" y="3534177"/>
            <a:ext cx="34506" cy="19519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sz="3200" b="1" dirty="0" smtClean="0"/>
              <a:t>Numeracy Continuum Aspect 1 and 2 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11160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243" y="301370"/>
            <a:ext cx="6677381" cy="719690"/>
          </a:xfrm>
        </p:spPr>
        <p:txBody>
          <a:bodyPr/>
          <a:lstStyle/>
          <a:p>
            <a:pPr algn="ctr"/>
            <a:r>
              <a:rPr lang="en-AU" sz="2800" dirty="0" smtClean="0"/>
              <a:t>Aspect 2 - Count Me In Too Levels (C.M.I.T.)</a:t>
            </a:r>
            <a:endParaRPr lang="en-A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06"/>
          <a:stretch/>
        </p:blipFill>
        <p:spPr bwMode="auto">
          <a:xfrm>
            <a:off x="441874" y="1217005"/>
            <a:ext cx="6363752" cy="241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81" y="5661456"/>
            <a:ext cx="164782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63497" y="4069354"/>
            <a:ext cx="6625128" cy="1861184"/>
            <a:chOff x="1143067" y="3703593"/>
            <a:chExt cx="6942719" cy="2223951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035" y="3703593"/>
              <a:ext cx="4581751" cy="222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44"/>
            <a:stretch/>
          </p:blipFill>
          <p:spPr bwMode="auto">
            <a:xfrm>
              <a:off x="1143067" y="3703593"/>
              <a:ext cx="2400157" cy="222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87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999" y="262181"/>
            <a:ext cx="6915439" cy="719690"/>
          </a:xfrm>
        </p:spPr>
        <p:txBody>
          <a:bodyPr/>
          <a:lstStyle/>
          <a:p>
            <a:r>
              <a:rPr lang="en-AU" sz="2800" dirty="0" smtClean="0"/>
              <a:t>What does this look like in the classroom?</a:t>
            </a:r>
            <a:endParaRPr lang="en-A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6"/>
          <a:stretch/>
        </p:blipFill>
        <p:spPr bwMode="auto">
          <a:xfrm>
            <a:off x="356965" y="993322"/>
            <a:ext cx="3304331" cy="26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88" y="1020618"/>
            <a:ext cx="3258250" cy="2506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itle 3"/>
          <p:cNvSpPr txBox="1">
            <a:spLocks/>
          </p:cNvSpPr>
          <p:nvPr/>
        </p:nvSpPr>
        <p:spPr>
          <a:xfrm>
            <a:off x="467999" y="3618560"/>
            <a:ext cx="6915439" cy="71969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z="2800" dirty="0" smtClean="0"/>
              <a:t>What can you do at home?</a:t>
            </a:r>
            <a:endParaRPr lang="en-AU" sz="2800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3204"/>
          <a:stretch/>
        </p:blipFill>
        <p:spPr bwMode="auto">
          <a:xfrm>
            <a:off x="7221413" y="507842"/>
            <a:ext cx="1499507" cy="227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9" y="4546378"/>
            <a:ext cx="8096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8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999" y="262181"/>
            <a:ext cx="6915439" cy="719690"/>
          </a:xfrm>
        </p:spPr>
        <p:txBody>
          <a:bodyPr/>
          <a:lstStyle/>
          <a:p>
            <a:r>
              <a:rPr lang="en-AU" sz="2800" dirty="0" smtClean="0"/>
              <a:t>What does this look like in the classroom?</a:t>
            </a:r>
            <a:endParaRPr lang="en-AU" sz="2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17191" y="853174"/>
            <a:ext cx="3301207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36034" y="2937389"/>
            <a:ext cx="140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i="1" dirty="0" smtClean="0">
                <a:solidFill>
                  <a:srgbClr val="FF0000"/>
                </a:solidFill>
              </a:rPr>
              <a:t>Kindergarten</a:t>
            </a:r>
            <a:endParaRPr lang="en-AU" sz="1800" i="1" dirty="0">
              <a:solidFill>
                <a:srgbClr val="FF0000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26" y="853174"/>
            <a:ext cx="2889629" cy="2591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9" y="4350082"/>
            <a:ext cx="80962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467999" y="3618560"/>
            <a:ext cx="6915439" cy="71969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z="2800" dirty="0" smtClean="0"/>
              <a:t>What can you do at home?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9005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8"/>
          <a:stretch/>
        </p:blipFill>
        <p:spPr bwMode="auto">
          <a:xfrm>
            <a:off x="454937" y="949768"/>
            <a:ext cx="3380084" cy="272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66922" y="3110747"/>
            <a:ext cx="219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i="1" dirty="0" smtClean="0">
                <a:solidFill>
                  <a:srgbClr val="FF0000"/>
                </a:solidFill>
              </a:rPr>
              <a:t>Kindergarten – Year 1</a:t>
            </a:r>
            <a:endParaRPr lang="en-AU" sz="1800" i="1" dirty="0">
              <a:solidFill>
                <a:srgbClr val="FF0000"/>
              </a:solidFill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468000" y="281872"/>
            <a:ext cx="6478710" cy="719690"/>
          </a:xfrm>
        </p:spPr>
        <p:txBody>
          <a:bodyPr/>
          <a:lstStyle/>
          <a:p>
            <a:r>
              <a:rPr lang="en-AU" sz="2800" dirty="0" smtClean="0"/>
              <a:t>What does this look like in the classroom?</a:t>
            </a:r>
            <a:endParaRPr lang="en-AU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82" y="949768"/>
            <a:ext cx="3015728" cy="2696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0" y="4518689"/>
            <a:ext cx="80962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606010" y="3798999"/>
            <a:ext cx="6915439" cy="71969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z="2800" dirty="0" smtClean="0"/>
              <a:t>What can you do at home?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8010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63496" y="894256"/>
            <a:ext cx="312737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27183" y="3425906"/>
            <a:ext cx="155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i="1" dirty="0" smtClean="0">
                <a:solidFill>
                  <a:srgbClr val="FF0000"/>
                </a:solidFill>
              </a:rPr>
              <a:t>Year 1 – Year 2</a:t>
            </a:r>
            <a:endParaRPr lang="en-AU" sz="1800" i="1" dirty="0">
              <a:solidFill>
                <a:srgbClr val="FF0000"/>
              </a:solidFill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468000" y="281872"/>
            <a:ext cx="6478710" cy="719690"/>
          </a:xfrm>
        </p:spPr>
        <p:txBody>
          <a:bodyPr/>
          <a:lstStyle/>
          <a:p>
            <a:r>
              <a:rPr lang="en-AU" sz="2800" dirty="0" smtClean="0"/>
              <a:t>What does this look like in the classroom?</a:t>
            </a:r>
            <a:endParaRPr lang="en-AU" sz="28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496369"/>
            <a:ext cx="8096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3"/>
          <p:cNvSpPr txBox="1">
            <a:spLocks/>
          </p:cNvSpPr>
          <p:nvPr/>
        </p:nvSpPr>
        <p:spPr>
          <a:xfrm>
            <a:off x="523875" y="3973423"/>
            <a:ext cx="6915439" cy="71969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z="2800" dirty="0" smtClean="0"/>
              <a:t>What can you do at home?</a:t>
            </a:r>
            <a:endParaRPr lang="en-AU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22" y="785073"/>
            <a:ext cx="3858572" cy="342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0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6" y="831696"/>
            <a:ext cx="3457718" cy="279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00305" y="3084576"/>
            <a:ext cx="75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i="1" dirty="0" smtClean="0">
                <a:solidFill>
                  <a:srgbClr val="FF0000"/>
                </a:solidFill>
              </a:rPr>
              <a:t>Year 2</a:t>
            </a:r>
            <a:endParaRPr lang="en-AU" sz="1800" i="1" dirty="0">
              <a:solidFill>
                <a:srgbClr val="FF0000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67999" y="207589"/>
            <a:ext cx="6915439" cy="71969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z="2800" dirty="0" smtClean="0"/>
              <a:t>What does this look like in the classroom?</a:t>
            </a:r>
            <a:endParaRPr lang="en-AU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4271963"/>
            <a:ext cx="81057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3"/>
          <p:cNvSpPr txBox="1">
            <a:spLocks/>
          </p:cNvSpPr>
          <p:nvPr/>
        </p:nvSpPr>
        <p:spPr>
          <a:xfrm>
            <a:off x="481647" y="3552273"/>
            <a:ext cx="6915439" cy="71969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z="2800" dirty="0" smtClean="0"/>
              <a:t>What can you do at home?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1300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can you help your child at home?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350169"/>
            <a:ext cx="54578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6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763" y="350109"/>
            <a:ext cx="3473366" cy="719690"/>
          </a:xfrm>
        </p:spPr>
        <p:txBody>
          <a:bodyPr/>
          <a:lstStyle/>
          <a:p>
            <a:r>
              <a:rPr lang="en-AU" sz="3600" dirty="0" smtClean="0"/>
              <a:t>TEN Homework</a:t>
            </a:r>
            <a:endParaRPr lang="en-A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80129" y="679300"/>
            <a:ext cx="2996269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/>
              <a:t>What you </a:t>
            </a:r>
            <a:r>
              <a:rPr lang="en-AU" i="1" dirty="0" smtClean="0"/>
              <a:t>may</a:t>
            </a:r>
            <a:r>
              <a:rPr lang="en-AU" dirty="0" smtClean="0"/>
              <a:t> need….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playing cards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dominoes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ten frame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Counters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100’s chart</a:t>
            </a:r>
            <a:endParaRPr lang="en-AU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370" y="3766779"/>
            <a:ext cx="1658682" cy="8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3" y="1187754"/>
            <a:ext cx="33909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552131" y="4872251"/>
            <a:ext cx="1245532" cy="13367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880128" y="3491465"/>
            <a:ext cx="2996269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Stage 1 Homework </a:t>
            </a:r>
          </a:p>
          <a:p>
            <a:pPr algn="ctr"/>
            <a:r>
              <a:rPr lang="en-AU" dirty="0"/>
              <a:t>i</a:t>
            </a:r>
            <a:r>
              <a:rPr lang="en-AU" dirty="0" smtClean="0"/>
              <a:t>ncludes a TEN Game.</a:t>
            </a:r>
          </a:p>
          <a:p>
            <a:pPr algn="ctr"/>
            <a:r>
              <a:rPr lang="en-AU" dirty="0" smtClean="0"/>
              <a:t>This will have been covered in class the week before.</a:t>
            </a:r>
            <a:endParaRPr lang="en-AU" dirty="0"/>
          </a:p>
        </p:txBody>
      </p:sp>
      <p:sp>
        <p:nvSpPr>
          <p:cNvPr id="10" name="Bent-Up Arrow 9"/>
          <p:cNvSpPr/>
          <p:nvPr/>
        </p:nvSpPr>
        <p:spPr>
          <a:xfrm rot="16200000" flipH="1">
            <a:off x="3905393" y="5336377"/>
            <a:ext cx="424875" cy="6403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90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7372" y="367612"/>
            <a:ext cx="6255758" cy="719690"/>
          </a:xfrm>
        </p:spPr>
        <p:txBody>
          <a:bodyPr/>
          <a:lstStyle/>
          <a:p>
            <a:pPr algn="ctr"/>
            <a:r>
              <a:rPr lang="en-AU" dirty="0" smtClean="0"/>
              <a:t>About the program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7371" y="1061175"/>
            <a:ext cx="66512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dirty="0" smtClean="0">
                <a:cs typeface="Arial" pitchFamily="34" charset="0"/>
              </a:rPr>
              <a:t>The Targeted Early Numeracy (TEN) program fulfils a previous Government commitment to provide support for students experiencing substantial difficulty in learning numeracy in the early years.</a:t>
            </a:r>
            <a:endParaRPr lang="en-AU" sz="2400" dirty="0">
              <a:cs typeface="Arial" pitchFamily="34" charset="0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337371" y="2750789"/>
            <a:ext cx="6255758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rgbClr val="394A59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40000" indent="-252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 kern="1200">
                <a:solidFill>
                  <a:srgbClr val="394A59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900000" indent="-252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 kern="1200">
                <a:solidFill>
                  <a:srgbClr val="394A59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260000" indent="-252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 kern="1200">
                <a:solidFill>
                  <a:srgbClr val="394A59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620000" indent="-252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 kern="1200">
                <a:solidFill>
                  <a:srgbClr val="394A59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400" dirty="0"/>
              <a:t>TEN complements the regular numeracy programs, </a:t>
            </a:r>
            <a:r>
              <a:rPr lang="en-AU" sz="2400" i="1" dirty="0"/>
              <a:t>Count Me In Too</a:t>
            </a:r>
            <a:r>
              <a:rPr lang="en-AU" sz="2400" dirty="0"/>
              <a:t> (CMIT) and the </a:t>
            </a:r>
            <a:r>
              <a:rPr lang="en-AU" sz="2400" i="1" dirty="0"/>
              <a:t>Kindergarten Best Start Numeracy Assessment</a:t>
            </a:r>
            <a:r>
              <a:rPr lang="en-A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3080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999" y="432000"/>
            <a:ext cx="6587893" cy="719690"/>
          </a:xfrm>
        </p:spPr>
        <p:txBody>
          <a:bodyPr/>
          <a:lstStyle/>
          <a:p>
            <a:r>
              <a:rPr lang="en-AU" dirty="0" smtClean="0"/>
              <a:t>How can you help?</a:t>
            </a:r>
            <a:br>
              <a:rPr lang="en-AU" dirty="0" smtClean="0"/>
            </a:br>
            <a:r>
              <a:rPr lang="en-AU" sz="2400" dirty="0" smtClean="0"/>
              <a:t>Find numeracy opportunities in everyday activities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5873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TEN Games: Salute </a:t>
            </a:r>
            <a:endParaRPr lang="en-A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65" y="432000"/>
            <a:ext cx="1472365" cy="111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999" y="1042506"/>
            <a:ext cx="63558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dirty="0"/>
              <a:t>Students will choose a card or number from the pile. They will hold it to their forehead without looking at it</a:t>
            </a:r>
            <a:r>
              <a:rPr lang="en-AU" dirty="0" smtClean="0"/>
              <a:t>.</a:t>
            </a:r>
          </a:p>
          <a:p>
            <a:pPr algn="just"/>
            <a:endParaRPr lang="en-AU" dirty="0" smtClean="0"/>
          </a:p>
          <a:p>
            <a:pPr algn="just"/>
            <a:r>
              <a:rPr lang="en-AU" dirty="0" smtClean="0"/>
              <a:t>Easy: They will ask questions about their card in a celebrity head manner.</a:t>
            </a:r>
          </a:p>
          <a:p>
            <a:pPr algn="just"/>
            <a:endParaRPr lang="en-AU" dirty="0" smtClean="0"/>
          </a:p>
          <a:p>
            <a:r>
              <a:rPr lang="en-AU" dirty="0" smtClean="0"/>
              <a:t>Middle</a:t>
            </a:r>
            <a:r>
              <a:rPr lang="en-AU" dirty="0"/>
              <a:t>: </a:t>
            </a:r>
            <a:r>
              <a:rPr lang="en-AU" dirty="0" smtClean="0"/>
              <a:t>The partner will give a simple clue </a:t>
            </a:r>
            <a:r>
              <a:rPr lang="en-AU" dirty="0" err="1" smtClean="0"/>
              <a:t>i.e</a:t>
            </a:r>
            <a:r>
              <a:rPr lang="en-AU" dirty="0" smtClean="0"/>
              <a:t> 2 numbers higher that 3.</a:t>
            </a:r>
          </a:p>
          <a:p>
            <a:endParaRPr lang="en-AU" dirty="0" smtClean="0"/>
          </a:p>
          <a:p>
            <a:r>
              <a:rPr lang="en-AU" dirty="0" smtClean="0"/>
              <a:t>High: Their partner will flip another card and add the 2 number together. The partner will tell the student the total and the student must figure out their number.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45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TEN Games: </a:t>
            </a:r>
            <a:r>
              <a:rPr lang="en-AU" dirty="0" err="1" smtClean="0"/>
              <a:t>Swiper</a:t>
            </a:r>
            <a:endParaRPr lang="en-A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68" y="1151690"/>
            <a:ext cx="3629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89991" y="1178985"/>
            <a:ext cx="25703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/>
              <a:t>Swiper</a:t>
            </a:r>
            <a:r>
              <a:rPr lang="en-AU" dirty="0" smtClean="0"/>
              <a:t> has stolen </a:t>
            </a:r>
          </a:p>
          <a:p>
            <a:pPr algn="ctr"/>
            <a:r>
              <a:rPr lang="en-AU" dirty="0"/>
              <a:t>a</a:t>
            </a:r>
            <a:r>
              <a:rPr lang="en-AU" dirty="0" smtClean="0"/>
              <a:t> number. Students </a:t>
            </a:r>
          </a:p>
          <a:p>
            <a:pPr algn="ctr"/>
            <a:r>
              <a:rPr lang="en-AU" dirty="0"/>
              <a:t>n</a:t>
            </a:r>
            <a:r>
              <a:rPr lang="en-AU" dirty="0" smtClean="0"/>
              <a:t>eed to ask questions</a:t>
            </a:r>
          </a:p>
          <a:p>
            <a:pPr algn="ctr"/>
            <a:r>
              <a:rPr lang="en-AU" dirty="0" smtClean="0"/>
              <a:t>About the stolen number to figure out which number it is. For example; is it an even number, it is higher than 20.</a:t>
            </a:r>
            <a:endParaRPr lang="en-A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878" y="1562100"/>
            <a:ext cx="17621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7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TEN Games: Race to 20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8000" y="1220168"/>
            <a:ext cx="6478710" cy="4936702"/>
          </a:xfrm>
        </p:spPr>
        <p:txBody>
          <a:bodyPr/>
          <a:lstStyle/>
          <a:p>
            <a:pPr algn="ctr"/>
            <a:r>
              <a:rPr lang="en-AU" sz="2400" dirty="0" smtClean="0"/>
              <a:t>Students take turns to roll a dice and add on the number. The aim is to get to 20.</a:t>
            </a:r>
          </a:p>
          <a:p>
            <a:pPr algn="ctr"/>
            <a:r>
              <a:rPr lang="en-AU" sz="2400" dirty="0" smtClean="0"/>
              <a:t> After each roll, students need to say how many more numbers they need.</a:t>
            </a:r>
          </a:p>
          <a:p>
            <a:pPr algn="ctr"/>
            <a:r>
              <a:rPr lang="en-AU" sz="2400" dirty="0" smtClean="0"/>
              <a:t>For example; I have 14, I need 6 more to get to 20.</a:t>
            </a:r>
          </a:p>
          <a:p>
            <a:pPr algn="ctr"/>
            <a:r>
              <a:rPr lang="en-AU" sz="2400" dirty="0" smtClean="0"/>
              <a:t>If a student needs a 4 but rolls a higher number, they miss a turn.</a:t>
            </a:r>
          </a:p>
          <a:p>
            <a:pPr algn="ctr"/>
            <a:endParaRPr lang="en-AU" sz="2400" dirty="0" smtClean="0"/>
          </a:p>
          <a:p>
            <a:pPr algn="ctr"/>
            <a:r>
              <a:rPr lang="en-AU" sz="2400" dirty="0" smtClean="0"/>
              <a:t>Make it harder: change the target number to 40, 50 or 100. Students may use their whiteboards or paper to calculate their answers.</a:t>
            </a:r>
            <a:endParaRPr lang="en-A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07" y="3601672"/>
            <a:ext cx="1552135" cy="112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06103" y="3801734"/>
            <a:ext cx="143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dirty="0" smtClean="0"/>
              <a:t>Mini whiteboards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6790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000" y="2110683"/>
            <a:ext cx="6255758" cy="719690"/>
          </a:xfrm>
        </p:spPr>
        <p:txBody>
          <a:bodyPr/>
          <a:lstStyle/>
          <a:p>
            <a:r>
              <a:rPr lang="en-AU" dirty="0" smtClean="0"/>
              <a:t>Apps for iPads</a:t>
            </a:r>
            <a:endParaRPr lang="en-A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6" y="4588707"/>
            <a:ext cx="1224322" cy="156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88" y="4592320"/>
            <a:ext cx="1231814" cy="158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50" y="4579622"/>
            <a:ext cx="1191941" cy="17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46" y="4596980"/>
            <a:ext cx="1255594" cy="176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46" y="2652732"/>
            <a:ext cx="1255592" cy="18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4" y="2693893"/>
            <a:ext cx="1265264" cy="188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14" y="2693893"/>
            <a:ext cx="1350623" cy="17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81" y="2693893"/>
            <a:ext cx="1250554" cy="161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7058" y="929811"/>
            <a:ext cx="16946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Studyladder</a:t>
            </a:r>
            <a:endParaRPr lang="en-AU" dirty="0" smtClean="0"/>
          </a:p>
          <a:p>
            <a:r>
              <a:rPr lang="en-AU" dirty="0" err="1" smtClean="0"/>
              <a:t>Skoolbo</a:t>
            </a:r>
            <a:endParaRPr lang="en-AU" dirty="0" smtClean="0"/>
          </a:p>
          <a:p>
            <a:r>
              <a:rPr lang="en-AU" dirty="0" err="1" smtClean="0"/>
              <a:t>Mathletics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427058" y="325099"/>
            <a:ext cx="6255758" cy="71969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dirty="0" smtClean="0"/>
              <a:t>Utilising Technology</a:t>
            </a:r>
            <a:endParaRPr lang="en-AU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720" y="908860"/>
            <a:ext cx="3048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2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Any questions regarding TEN?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34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000" y="431999"/>
            <a:ext cx="6255758" cy="1110197"/>
          </a:xfrm>
        </p:spPr>
        <p:txBody>
          <a:bodyPr/>
          <a:lstStyle/>
          <a:p>
            <a:pPr algn="ctr"/>
            <a:r>
              <a:rPr lang="en-AU" dirty="0" smtClean="0"/>
              <a:t>Thank you for attending.</a:t>
            </a:r>
            <a:br>
              <a:rPr lang="en-AU" dirty="0" smtClean="0"/>
            </a:br>
            <a:r>
              <a:rPr lang="en-AU" dirty="0" smtClean="0"/>
              <a:t>Please fill in the Evaluation Form</a:t>
            </a:r>
            <a:endParaRPr lang="en-A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8" y="1875021"/>
            <a:ext cx="6254750" cy="4403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4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000" y="199984"/>
            <a:ext cx="6255758" cy="719690"/>
          </a:xfrm>
        </p:spPr>
        <p:txBody>
          <a:bodyPr/>
          <a:lstStyle/>
          <a:p>
            <a:r>
              <a:rPr lang="en-AU" dirty="0" smtClean="0"/>
              <a:t>How does TEN connect?</a:t>
            </a:r>
            <a:endParaRPr lang="en-AU" dirty="0"/>
          </a:p>
        </p:txBody>
      </p:sp>
      <p:sp>
        <p:nvSpPr>
          <p:cNvPr id="6" name="Oval 5"/>
          <p:cNvSpPr/>
          <p:nvPr/>
        </p:nvSpPr>
        <p:spPr>
          <a:xfrm>
            <a:off x="572748" y="4082639"/>
            <a:ext cx="1752441" cy="17476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smtClean="0"/>
              <a:t>Numeracy </a:t>
            </a:r>
            <a:r>
              <a:rPr lang="en-AU" sz="1800" dirty="0" smtClean="0"/>
              <a:t>Continuum</a:t>
            </a:r>
            <a:endParaRPr lang="en-AU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5371273" y="1389803"/>
            <a:ext cx="1461578" cy="1504136"/>
            <a:chOff x="585567" y="2958984"/>
            <a:chExt cx="1461578" cy="150413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67" y="2958984"/>
              <a:ext cx="1461578" cy="150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973954" y="3470589"/>
              <a:ext cx="684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>
                  <a:solidFill>
                    <a:schemeClr val="bg1"/>
                  </a:solidFill>
                </a:rPr>
                <a:t>TEN</a:t>
              </a:r>
              <a:endParaRPr lang="en-A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36187" y="2921685"/>
            <a:ext cx="1809685" cy="1932706"/>
            <a:chOff x="1737043" y="1236663"/>
            <a:chExt cx="1463675" cy="162012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043" y="1236663"/>
              <a:ext cx="1463675" cy="1506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907178" y="1656454"/>
              <a:ext cx="11234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solidFill>
                    <a:schemeClr val="bg1"/>
                  </a:solidFill>
                </a:rPr>
                <a:t>Best Start / PLAN</a:t>
              </a:r>
              <a:endParaRPr lang="en-A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93899" y="4765007"/>
            <a:ext cx="1461578" cy="1504136"/>
            <a:chOff x="585567" y="2958984"/>
            <a:chExt cx="1461578" cy="15041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67" y="2958984"/>
              <a:ext cx="1461578" cy="150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816475" y="3493450"/>
              <a:ext cx="9997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>
                  <a:solidFill>
                    <a:schemeClr val="bg1"/>
                  </a:solidFill>
                </a:rPr>
                <a:t>TOWN</a:t>
              </a:r>
            </a:p>
            <a:p>
              <a:endParaRPr lang="en-AU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478973" y="1977179"/>
            <a:ext cx="1846216" cy="1723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Maths Syllabus</a:t>
            </a:r>
            <a:endParaRPr lang="en-AU" dirty="0"/>
          </a:p>
        </p:txBody>
      </p:sp>
      <p:grpSp>
        <p:nvGrpSpPr>
          <p:cNvPr id="20" name="Group 19"/>
          <p:cNvGrpSpPr/>
          <p:nvPr/>
        </p:nvGrpSpPr>
        <p:grpSpPr>
          <a:xfrm>
            <a:off x="5371273" y="3051696"/>
            <a:ext cx="1461578" cy="1504136"/>
            <a:chOff x="664075" y="4057963"/>
            <a:chExt cx="1461578" cy="150413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075" y="4057963"/>
              <a:ext cx="1461578" cy="150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848400" y="4588998"/>
              <a:ext cx="10929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>
                  <a:solidFill>
                    <a:schemeClr val="bg1"/>
                  </a:solidFill>
                </a:rPr>
                <a:t>C.M.I.T.</a:t>
              </a:r>
              <a:endParaRPr lang="en-AU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Straight Connector 11"/>
          <p:cNvCxnSpPr>
            <a:stCxn id="18" idx="4"/>
          </p:cNvCxnSpPr>
          <p:nvPr/>
        </p:nvCxnSpPr>
        <p:spPr>
          <a:xfrm>
            <a:off x="1402081" y="3700887"/>
            <a:ext cx="0" cy="4610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402081" y="3896347"/>
            <a:ext cx="15431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 flipV="1">
            <a:off x="4012484" y="2168255"/>
            <a:ext cx="1543114" cy="1069974"/>
          </a:xfrm>
          <a:prstGeom prst="bentConnector3">
            <a:avLst>
              <a:gd name="adj1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3"/>
          <p:cNvCxnSpPr/>
          <p:nvPr/>
        </p:nvCxnSpPr>
        <p:spPr>
          <a:xfrm rot="10800000">
            <a:off x="3978037" y="4447217"/>
            <a:ext cx="1543114" cy="1069974"/>
          </a:xfrm>
          <a:prstGeom prst="bentConnector3">
            <a:avLst>
              <a:gd name="adj1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952760" y="3803764"/>
            <a:ext cx="15431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102061" y="2821158"/>
            <a:ext cx="0" cy="4610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7" name="Group 2056"/>
          <p:cNvGrpSpPr/>
          <p:nvPr/>
        </p:nvGrpSpPr>
        <p:grpSpPr>
          <a:xfrm>
            <a:off x="2744744" y="1119797"/>
            <a:ext cx="1844856" cy="1701361"/>
            <a:chOff x="2736187" y="1252141"/>
            <a:chExt cx="1844856" cy="1200329"/>
          </a:xfrm>
        </p:grpSpPr>
        <p:sp>
          <p:nvSpPr>
            <p:cNvPr id="2056" name="Rectangle 2055"/>
            <p:cNvSpPr/>
            <p:nvPr/>
          </p:nvSpPr>
          <p:spPr>
            <a:xfrm>
              <a:off x="2736187" y="1252141"/>
              <a:ext cx="1809685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048" name="TextBox 2047"/>
            <p:cNvSpPr txBox="1"/>
            <p:nvPr/>
          </p:nvSpPr>
          <p:spPr>
            <a:xfrm>
              <a:off x="2783628" y="1252141"/>
              <a:ext cx="179741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dirty="0" smtClean="0"/>
                <a:t>Assessment </a:t>
              </a:r>
            </a:p>
            <a:p>
              <a:pPr algn="ctr"/>
              <a:r>
                <a:rPr lang="en-AU" dirty="0"/>
                <a:t>a</a:t>
              </a:r>
              <a:r>
                <a:rPr lang="en-AU" dirty="0" smtClean="0"/>
                <a:t>nd </a:t>
              </a:r>
            </a:p>
            <a:p>
              <a:pPr algn="ctr"/>
              <a:r>
                <a:rPr lang="en-AU" dirty="0" smtClean="0"/>
                <a:t>Tracking Tool</a:t>
              </a:r>
              <a:endParaRPr lang="en-AU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6240" y="1171435"/>
            <a:ext cx="1809685" cy="520582"/>
            <a:chOff x="2804427" y="1252141"/>
            <a:chExt cx="1809685" cy="830997"/>
          </a:xfrm>
        </p:grpSpPr>
        <p:sp>
          <p:nvSpPr>
            <p:cNvPr id="50" name="Rectangle 49"/>
            <p:cNvSpPr/>
            <p:nvPr/>
          </p:nvSpPr>
          <p:spPr>
            <a:xfrm>
              <a:off x="2804427" y="1252141"/>
              <a:ext cx="1809685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090409" y="1252141"/>
              <a:ext cx="1183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dirty="0" smtClean="0"/>
                <a:t>Content</a:t>
              </a:r>
              <a:endParaRPr lang="en-AU" dirty="0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5391383" y="759832"/>
            <a:ext cx="1512284" cy="520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6" name="TextBox 55"/>
          <p:cNvSpPr txBox="1"/>
          <p:nvPr/>
        </p:nvSpPr>
        <p:spPr>
          <a:xfrm>
            <a:off x="5464485" y="788312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Programs</a:t>
            </a:r>
            <a:endParaRPr lang="en-AU" dirty="0"/>
          </a:p>
        </p:txBody>
      </p:sp>
      <p:cxnSp>
        <p:nvCxnSpPr>
          <p:cNvPr id="2060" name="Straight Connector 2059"/>
          <p:cNvCxnSpPr/>
          <p:nvPr/>
        </p:nvCxnSpPr>
        <p:spPr>
          <a:xfrm>
            <a:off x="3641029" y="2297662"/>
            <a:ext cx="1" cy="940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Straight Connector 2061"/>
          <p:cNvCxnSpPr>
            <a:stCxn id="50" idx="2"/>
          </p:cNvCxnSpPr>
          <p:nvPr/>
        </p:nvCxnSpPr>
        <p:spPr>
          <a:xfrm>
            <a:off x="1441083" y="1692017"/>
            <a:ext cx="7885" cy="440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Straight Connector 2063"/>
          <p:cNvCxnSpPr/>
          <p:nvPr/>
        </p:nvCxnSpPr>
        <p:spPr>
          <a:xfrm>
            <a:off x="6147525" y="1277273"/>
            <a:ext cx="0" cy="197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7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400" dirty="0" smtClean="0"/>
              <a:t>Why the change?</a:t>
            </a:r>
            <a:endParaRPr lang="en-AU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54" y="1151690"/>
            <a:ext cx="5085817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324096" y="3575880"/>
            <a:ext cx="3353374" cy="382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468000" y="2375551"/>
            <a:ext cx="263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Working </a:t>
            </a:r>
          </a:p>
          <a:p>
            <a:pPr algn="ctr"/>
            <a:r>
              <a:rPr lang="en-AU" dirty="0" smtClean="0"/>
              <a:t>Mathematically become the focus.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468000" y="1610436"/>
            <a:ext cx="315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Education has changed!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04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0337" y="925276"/>
            <a:ext cx="3137349" cy="719690"/>
          </a:xfrm>
        </p:spPr>
        <p:txBody>
          <a:bodyPr/>
          <a:lstStyle/>
          <a:p>
            <a:r>
              <a:rPr lang="en-AU" sz="3600" dirty="0" smtClean="0"/>
              <a:t>NAPLAN Year 3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16" y="523441"/>
            <a:ext cx="4352194" cy="550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000" y="1370931"/>
            <a:ext cx="371211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 smtClean="0"/>
              <a:t>‘</a:t>
            </a:r>
            <a:r>
              <a:rPr lang="en-AU" b="1" i="1" dirty="0" smtClean="0"/>
              <a:t>NAPLAN </a:t>
            </a:r>
          </a:p>
          <a:p>
            <a:pPr algn="ctr"/>
            <a:r>
              <a:rPr lang="en-AU" b="1" i="1" dirty="0" smtClean="0"/>
              <a:t>is not a test of content</a:t>
            </a:r>
            <a:r>
              <a:rPr lang="en-AU" i="1" dirty="0" smtClean="0"/>
              <a:t>. </a:t>
            </a:r>
          </a:p>
          <a:p>
            <a:pPr algn="ctr"/>
            <a:r>
              <a:rPr lang="en-AU" i="1" dirty="0" smtClean="0"/>
              <a:t>It tests skills in literacy and numeracy that are developed through the school curriculum. NAPLAN tests identify whether all students have the literacy and numeracy skills that provide </a:t>
            </a:r>
            <a:r>
              <a:rPr lang="en-AU" b="1" i="1" u="sng" dirty="0" smtClean="0"/>
              <a:t>critical foundations </a:t>
            </a:r>
            <a:r>
              <a:rPr lang="en-AU" i="1" dirty="0" smtClean="0"/>
              <a:t>for their learning.’</a:t>
            </a:r>
          </a:p>
          <a:p>
            <a:pPr algn="ctr"/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6080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TEN trained child knows…</a:t>
            </a:r>
            <a:endParaRPr lang="en-AU" dirty="0"/>
          </a:p>
        </p:txBody>
      </p:sp>
      <p:sp>
        <p:nvSpPr>
          <p:cNvPr id="7" name="Cloud 6"/>
          <p:cNvSpPr/>
          <p:nvPr/>
        </p:nvSpPr>
        <p:spPr>
          <a:xfrm>
            <a:off x="818196" y="1008049"/>
            <a:ext cx="2293663" cy="1541417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accent2"/>
                </a:solidFill>
              </a:rPr>
              <a:t>3 + 3 + 3 + 3 + 3 = 15</a:t>
            </a:r>
          </a:p>
        </p:txBody>
      </p:sp>
      <p:sp>
        <p:nvSpPr>
          <p:cNvPr id="9" name="Cloud 8"/>
          <p:cNvSpPr/>
          <p:nvPr/>
        </p:nvSpPr>
        <p:spPr>
          <a:xfrm>
            <a:off x="5249612" y="564959"/>
            <a:ext cx="1921895" cy="1173461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dirty="0" smtClean="0">
                <a:solidFill>
                  <a:schemeClr val="accent2"/>
                </a:solidFill>
              </a:rPr>
              <a:t>5 + 5 + 5 </a:t>
            </a:r>
          </a:p>
          <a:p>
            <a:pPr algn="ctr"/>
            <a:r>
              <a:rPr lang="en-AU" sz="1800" dirty="0" smtClean="0">
                <a:solidFill>
                  <a:schemeClr val="accent2"/>
                </a:solidFill>
              </a:rPr>
              <a:t>= 15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525287" y="1570718"/>
            <a:ext cx="2136416" cy="1541417"/>
            <a:chOff x="3111859" y="1151690"/>
            <a:chExt cx="2136416" cy="1541417"/>
          </a:xfrm>
        </p:grpSpPr>
        <p:sp>
          <p:nvSpPr>
            <p:cNvPr id="11" name="Cloud 10"/>
            <p:cNvSpPr/>
            <p:nvPr/>
          </p:nvSpPr>
          <p:spPr>
            <a:xfrm>
              <a:off x="3111859" y="1151690"/>
              <a:ext cx="2136416" cy="1541417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 dirty="0" smtClean="0">
                <a:solidFill>
                  <a:schemeClr val="accent2"/>
                </a:solidFill>
              </a:endParaRPr>
            </a:p>
          </p:txBody>
        </p:sp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107" y="1367499"/>
              <a:ext cx="1172711" cy="1007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loud 11"/>
          <p:cNvSpPr/>
          <p:nvPr/>
        </p:nvSpPr>
        <p:spPr>
          <a:xfrm>
            <a:off x="6723758" y="1376005"/>
            <a:ext cx="2312435" cy="1173461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dirty="0" smtClean="0">
                <a:solidFill>
                  <a:schemeClr val="accent2"/>
                </a:solidFill>
              </a:rPr>
              <a:t>3 x 5 = 15 and 5 x 3 = 15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80155" y="2538117"/>
            <a:ext cx="2029156" cy="1318251"/>
            <a:chOff x="2150911" y="3528069"/>
            <a:chExt cx="2029156" cy="1318251"/>
          </a:xfrm>
        </p:grpSpPr>
        <p:sp>
          <p:nvSpPr>
            <p:cNvPr id="13" name="Cloud 12"/>
            <p:cNvSpPr/>
            <p:nvPr/>
          </p:nvSpPr>
          <p:spPr>
            <a:xfrm>
              <a:off x="2150911" y="3528069"/>
              <a:ext cx="2029156" cy="1318251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 dirty="0" smtClean="0">
                <a:solidFill>
                  <a:schemeClr val="accent2"/>
                </a:solidFill>
              </a:endParaRPr>
            </a:p>
          </p:txBody>
        </p:sp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531" y="3862084"/>
              <a:ext cx="1563916" cy="59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155838" y="4090404"/>
            <a:ext cx="2664870" cy="1670458"/>
            <a:chOff x="5248275" y="2693107"/>
            <a:chExt cx="2664870" cy="1670458"/>
          </a:xfrm>
        </p:grpSpPr>
        <p:sp>
          <p:nvSpPr>
            <p:cNvPr id="18" name="Cloud 17"/>
            <p:cNvSpPr/>
            <p:nvPr/>
          </p:nvSpPr>
          <p:spPr>
            <a:xfrm>
              <a:off x="5248275" y="2693107"/>
              <a:ext cx="2664870" cy="1670458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 dirty="0" smtClean="0">
                <a:solidFill>
                  <a:schemeClr val="accent2"/>
                </a:solidFill>
              </a:endParaRPr>
            </a:p>
          </p:txBody>
        </p:sp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561" y="3141720"/>
              <a:ext cx="1948298" cy="67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loud 9"/>
          <p:cNvSpPr/>
          <p:nvPr/>
        </p:nvSpPr>
        <p:spPr>
          <a:xfrm>
            <a:off x="2951753" y="4307351"/>
            <a:ext cx="783770" cy="463331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4" name="Group 13"/>
          <p:cNvGrpSpPr/>
          <p:nvPr/>
        </p:nvGrpSpPr>
        <p:grpSpPr>
          <a:xfrm>
            <a:off x="6062371" y="2743662"/>
            <a:ext cx="2218272" cy="1258688"/>
            <a:chOff x="6438840" y="4346465"/>
            <a:chExt cx="2218272" cy="1258688"/>
          </a:xfrm>
        </p:grpSpPr>
        <p:sp>
          <p:nvSpPr>
            <p:cNvPr id="23" name="Cloud 22"/>
            <p:cNvSpPr/>
            <p:nvPr/>
          </p:nvSpPr>
          <p:spPr>
            <a:xfrm>
              <a:off x="6438840" y="4346465"/>
              <a:ext cx="2218272" cy="1258688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 dirty="0" smtClean="0">
                <a:solidFill>
                  <a:schemeClr val="accent2"/>
                </a:solidFill>
              </a:endParaRPr>
            </a:p>
          </p:txBody>
        </p:sp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053" y="4641545"/>
              <a:ext cx="1121428" cy="61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966"/>
            <a:stretch/>
          </p:blipFill>
          <p:spPr bwMode="auto">
            <a:xfrm>
              <a:off x="7798482" y="4641545"/>
              <a:ext cx="549872" cy="61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437157" y="3846390"/>
            <a:ext cx="1709333" cy="1483344"/>
            <a:chOff x="2359055" y="4108161"/>
            <a:chExt cx="1709333" cy="1483344"/>
          </a:xfrm>
        </p:grpSpPr>
        <p:sp>
          <p:nvSpPr>
            <p:cNvPr id="26" name="Cloud 25"/>
            <p:cNvSpPr/>
            <p:nvPr/>
          </p:nvSpPr>
          <p:spPr>
            <a:xfrm>
              <a:off x="2359055" y="4108161"/>
              <a:ext cx="1709333" cy="1483344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 dirty="0" smtClean="0">
                <a:solidFill>
                  <a:schemeClr val="accent2"/>
                </a:solidFill>
              </a:endParaRPr>
            </a:p>
          </p:txBody>
        </p:sp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3791" y="4323010"/>
              <a:ext cx="484456" cy="935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6729" y="4330220"/>
              <a:ext cx="511233" cy="928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Cloud 26"/>
          <p:cNvSpPr/>
          <p:nvPr/>
        </p:nvSpPr>
        <p:spPr>
          <a:xfrm>
            <a:off x="5818674" y="2149666"/>
            <a:ext cx="783770" cy="594348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Cloud 28"/>
          <p:cNvSpPr/>
          <p:nvPr/>
        </p:nvSpPr>
        <p:spPr>
          <a:xfrm>
            <a:off x="3585646" y="3262729"/>
            <a:ext cx="2222576" cy="739621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dirty="0" smtClean="0">
                <a:solidFill>
                  <a:schemeClr val="accent2"/>
                </a:solidFill>
              </a:rPr>
              <a:t>3, 6, 9, 12, 15</a:t>
            </a:r>
            <a:endParaRPr lang="en-AU" sz="1800" dirty="0">
              <a:solidFill>
                <a:schemeClr val="accent2"/>
              </a:solidFill>
            </a:endParaRPr>
          </a:p>
        </p:txBody>
      </p:sp>
      <p:sp>
        <p:nvSpPr>
          <p:cNvPr id="35" name="Cloud 34"/>
          <p:cNvSpPr/>
          <p:nvPr/>
        </p:nvSpPr>
        <p:spPr>
          <a:xfrm>
            <a:off x="628145" y="2574958"/>
            <a:ext cx="783770" cy="594348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Cloud 23"/>
          <p:cNvSpPr/>
          <p:nvPr/>
        </p:nvSpPr>
        <p:spPr>
          <a:xfrm>
            <a:off x="2951342" y="4155744"/>
            <a:ext cx="2778601" cy="145775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373024" y="4509893"/>
            <a:ext cx="1880643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AU" sz="4000" dirty="0" smtClean="0"/>
              <a:t>3 x 5 = ?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42043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999" y="309168"/>
            <a:ext cx="6574245" cy="719690"/>
          </a:xfrm>
        </p:spPr>
        <p:txBody>
          <a:bodyPr/>
          <a:lstStyle/>
          <a:p>
            <a:r>
              <a:rPr lang="en-AU" dirty="0" smtClean="0"/>
              <a:t>The focus is on a deeper understanding!</a:t>
            </a:r>
            <a:endParaRPr lang="en-AU" dirty="0"/>
          </a:p>
        </p:txBody>
      </p:sp>
      <p:sp>
        <p:nvSpPr>
          <p:cNvPr id="7" name="Rectangular Callout 6"/>
          <p:cNvSpPr/>
          <p:nvPr/>
        </p:nvSpPr>
        <p:spPr>
          <a:xfrm>
            <a:off x="468001" y="1037229"/>
            <a:ext cx="4267772" cy="2238233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accent2"/>
                </a:solidFill>
              </a:rPr>
              <a:t>I know that 25 minus 10 is 15. </a:t>
            </a:r>
          </a:p>
          <a:p>
            <a:pPr algn="ctr"/>
            <a:r>
              <a:rPr lang="en-AU" dirty="0" smtClean="0">
                <a:solidFill>
                  <a:schemeClr val="accent2"/>
                </a:solidFill>
              </a:rPr>
              <a:t>15 minus 5 is 10.</a:t>
            </a:r>
          </a:p>
          <a:p>
            <a:pPr algn="ctr"/>
            <a:r>
              <a:rPr lang="en-AU" dirty="0" smtClean="0">
                <a:solidFill>
                  <a:schemeClr val="accent2"/>
                </a:solidFill>
              </a:rPr>
              <a:t>10 plus 10 is 20.</a:t>
            </a:r>
          </a:p>
          <a:p>
            <a:pPr algn="ctr"/>
            <a:r>
              <a:rPr lang="en-AU" dirty="0" smtClean="0">
                <a:solidFill>
                  <a:schemeClr val="accent2"/>
                </a:solidFill>
              </a:rPr>
              <a:t>20 plus 8 is 28.</a:t>
            </a:r>
          </a:p>
          <a:p>
            <a:pPr algn="ctr"/>
            <a:r>
              <a:rPr lang="en-AU" dirty="0" smtClean="0">
                <a:solidFill>
                  <a:schemeClr val="accent2"/>
                </a:solidFill>
              </a:rPr>
              <a:t>So 25 – 15 + 18 = 28</a:t>
            </a:r>
            <a:endParaRPr lang="en-AU" dirty="0">
              <a:solidFill>
                <a:schemeClr val="accent2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4876228" y="1037228"/>
            <a:ext cx="2015891" cy="2238233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accent2"/>
                </a:solidFill>
              </a:rPr>
              <a:t>Or..  If I minus 15 but add 18, I’m really just adding 3. so 25 + 3 = 28</a:t>
            </a:r>
            <a:endParaRPr lang="en-AU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8721" y="5841240"/>
            <a:ext cx="1599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Year 2 level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9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8183" y="170742"/>
            <a:ext cx="6255758" cy="719690"/>
          </a:xfrm>
        </p:spPr>
        <p:txBody>
          <a:bodyPr/>
          <a:lstStyle/>
          <a:p>
            <a:r>
              <a:rPr lang="en-AU" dirty="0" smtClean="0"/>
              <a:t>The Model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8183" y="673683"/>
            <a:ext cx="6729634" cy="4936702"/>
          </a:xfrm>
        </p:spPr>
        <p:txBody>
          <a:bodyPr/>
          <a:lstStyle/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2400" dirty="0" smtClean="0"/>
              <a:t>The class is organised into groups that target their C.M.I.T. levels and teach them skills to move to the next level.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2400" dirty="0" smtClean="0"/>
              <a:t>Short</a:t>
            </a:r>
            <a:r>
              <a:rPr lang="en-AU" altLang="en-US" sz="2400" dirty="0"/>
              <a:t>, </a:t>
            </a:r>
            <a:r>
              <a:rPr lang="en-AU" altLang="en-US" sz="2400" dirty="0" smtClean="0"/>
              <a:t>focused</a:t>
            </a:r>
            <a:r>
              <a:rPr lang="en-AU" altLang="en-US" sz="2400" dirty="0"/>
              <a:t>, frequent </a:t>
            </a:r>
            <a:r>
              <a:rPr lang="en-AU" altLang="en-US" sz="2400" dirty="0" smtClean="0"/>
              <a:t>games (SFF’s) daily tasks </a:t>
            </a:r>
            <a:endParaRPr lang="en-AU" altLang="en-US" sz="2400" dirty="0"/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2400" dirty="0" smtClean="0"/>
              <a:t>TEN lessons - strategically </a:t>
            </a:r>
            <a:r>
              <a:rPr lang="en-AU" altLang="en-US" sz="2400" dirty="0"/>
              <a:t>targeted activities </a:t>
            </a:r>
            <a:r>
              <a:rPr lang="en-AU" altLang="en-US" sz="2400" dirty="0" smtClean="0"/>
              <a:t>focusing </a:t>
            </a:r>
            <a:r>
              <a:rPr lang="en-AU" altLang="en-US" sz="2400" dirty="0"/>
              <a:t>on </a:t>
            </a:r>
            <a:r>
              <a:rPr lang="en-AU" altLang="en-US" sz="2400" dirty="0" smtClean="0"/>
              <a:t>numeracy skills which are differentiated for each C.M.I.T. level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2400" dirty="0" smtClean="0"/>
              <a:t>Repetition of TEN tasks for homework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2400" dirty="0"/>
              <a:t>E</a:t>
            </a:r>
            <a:r>
              <a:rPr lang="en-AU" altLang="en-US" sz="2400" dirty="0" smtClean="0"/>
              <a:t>xplicit and systematic teaching partnered with mathematical discussions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2400" dirty="0" smtClean="0"/>
              <a:t>Weekly reflection as a tool for formative assessment</a:t>
            </a:r>
            <a:endParaRPr lang="en-AU" altLang="en-US" sz="2400" dirty="0"/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2400" dirty="0" smtClean="0"/>
              <a:t>Monitoring </a:t>
            </a:r>
            <a:r>
              <a:rPr lang="en-AU" altLang="en-US" sz="2400" dirty="0"/>
              <a:t>of student </a:t>
            </a:r>
            <a:r>
              <a:rPr lang="en-AU" altLang="en-US" sz="2400" dirty="0" smtClean="0"/>
              <a:t>progress to identify and plan future instruction.</a:t>
            </a:r>
            <a:endParaRPr lang="en-AU" altLang="en-US" sz="2400" dirty="0">
              <a:solidFill>
                <a:srgbClr val="FF0000"/>
              </a:solidFill>
            </a:endParaRPr>
          </a:p>
          <a:p>
            <a:endParaRPr lang="en-AU" dirty="0"/>
          </a:p>
        </p:txBody>
      </p:sp>
      <p:pic>
        <p:nvPicPr>
          <p:cNvPr id="6" name="Picture 5" descr="DSC_073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83" y="5073546"/>
            <a:ext cx="1619793" cy="11178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2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244" y="301371"/>
            <a:ext cx="6612070" cy="719690"/>
          </a:xfrm>
        </p:spPr>
        <p:txBody>
          <a:bodyPr/>
          <a:lstStyle/>
          <a:p>
            <a:pPr algn="ctr"/>
            <a:r>
              <a:rPr lang="en-AU" dirty="0" smtClean="0"/>
              <a:t>What is the Numeracy continuum?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1244" y="1021061"/>
            <a:ext cx="6481440" cy="1758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AU" sz="4400" dirty="0">
                <a:solidFill>
                  <a:srgbClr val="394A59"/>
                </a:solidFill>
                <a:latin typeface="+mn-lt"/>
              </a:rPr>
              <a:t>The Numeracy continuum describes how students progress from using simple to increasingly </a:t>
            </a:r>
            <a:r>
              <a:rPr lang="en-AU" sz="4400" dirty="0" smtClean="0">
                <a:solidFill>
                  <a:srgbClr val="394A59"/>
                </a:solidFill>
                <a:latin typeface="+mn-lt"/>
              </a:rPr>
              <a:t>sophisticated </a:t>
            </a:r>
            <a:r>
              <a:rPr lang="en-AU" sz="4400" dirty="0">
                <a:solidFill>
                  <a:srgbClr val="394A59"/>
                </a:solidFill>
                <a:latin typeface="+mn-lt"/>
              </a:rPr>
              <a:t>strategies in order to solve number and measurement problems</a:t>
            </a:r>
            <a:r>
              <a:rPr lang="en-AU" sz="4400" dirty="0" smtClean="0">
                <a:solidFill>
                  <a:srgbClr val="394A59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en-AU" sz="2400" dirty="0" smtClean="0">
                <a:solidFill>
                  <a:srgbClr val="394A59"/>
                </a:solidFill>
                <a:latin typeface="+mn-lt"/>
              </a:rPr>
              <a:t> </a:t>
            </a:r>
            <a:endParaRPr lang="en-AU" sz="2400" dirty="0">
              <a:solidFill>
                <a:srgbClr val="394A59"/>
              </a:solidFill>
              <a:latin typeface="+mn-lt"/>
            </a:endParaRPr>
          </a:p>
          <a:p>
            <a:pPr marL="0" indent="0">
              <a:buNone/>
            </a:pPr>
            <a:endParaRPr lang="en-AU" sz="2400" dirty="0" smtClean="0">
              <a:solidFill>
                <a:srgbClr val="394A59"/>
              </a:solidFill>
              <a:latin typeface="+mn-lt"/>
            </a:endParaRPr>
          </a:p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311244" y="2690943"/>
            <a:ext cx="37251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394A59"/>
                </a:solidFill>
                <a:latin typeface="Calibri"/>
              </a:rPr>
              <a:t>It supports teachers’ understanding of how students develop numeracy concepts by providing an explicit framework of students’ strategies  and understandings across critical aspects of numeracy.</a:t>
            </a:r>
          </a:p>
        </p:txBody>
      </p:sp>
      <p:pic>
        <p:nvPicPr>
          <p:cNvPr id="8" name="Picture 7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71" y="2460972"/>
            <a:ext cx="5376868" cy="400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05793" y="3043646"/>
            <a:ext cx="4833258" cy="1183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143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argeted Early Numeracy&amp;#x0D;&amp;#x0A;(TEN) Intervention Program&amp;#x0D;&amp;#x0A;&amp;#x0D;&amp;#x0A;&amp;#x0D;&amp;#x0A;Information for Communities and Staff&amp;quot;&quot;/&gt;&lt;property id=&quot;20307&quot; value=&quot;261&quot;/&gt;&lt;/object&gt;&lt;object type=&quot;3&quot; unique_id=&quot;15110&quot;&gt;&lt;property id=&quot;20148&quot; value=&quot;5&quot;/&gt;&lt;property id=&quot;20300&quot; value=&quot;Slide 3 - &amp;quot;Our goal&amp;quot;&quot;/&gt;&lt;property id=&quot;20307&quot; value=&quot;272&quot;/&gt;&lt;/object&gt;&lt;object type=&quot;3&quot; unique_id=&quot;15113&quot;&gt;&lt;property id=&quot;20148&quot; value=&quot;5&quot;/&gt;&lt;property id=&quot;20300&quot; value=&quot;Slide 5 - &amp;quot;The Model&amp;quot;&quot;/&gt;&lt;property id=&quot;20307&quot; value=&quot;274&quot;/&gt;&lt;/object&gt;&lt;object type=&quot;3&quot; unique_id=&quot;15114&quot;&gt;&lt;property id=&quot;20148&quot; value=&quot;5&quot;/&gt;&lt;property id=&quot;20300&quot; value=&quot;Slide 6 - &amp;quot;TEN facilitators&amp;quot;&quot;/&gt;&lt;property id=&quot;20307&quot; value=&quot;275&quot;/&gt;&lt;/object&gt;&lt;object type=&quot;3&quot; unique_id=&quot;20573&quot;&gt;&lt;property id=&quot;20148&quot; value=&quot;5&quot;/&gt;&lt;property id=&quot;20300&quot; value=&quot;Slide 4 - &amp;quot;The Model&amp;quot;&quot;/&gt;&lt;property id=&quot;20307&quot; value=&quot;276&quot;/&gt;&lt;/object&gt;&lt;object type=&quot;3&quot; unique_id=&quot;20576&quot;&gt;&lt;property id=&quot;20148&quot; value=&quot;5&quot;/&gt;&lt;property id=&quot;20300&quot; value=&quot;Slide 2 - &amp;quot;About the program&amp;quot;&quot;/&gt;&lt;property id=&quot;20307&quot; value=&quot;286&quot;/&gt;&lt;/object&gt;&lt;object type=&quot;3&quot; unique_id=&quot;20577&quot;&gt;&lt;property id=&quot;20148&quot; value=&quot;5&quot;/&gt;&lt;property id=&quot;20300&quot; value=&quot;Slide 7 - &amp;quot;Kindergarten Maths Focus Walls&amp;quot;&quot;/&gt;&lt;property id=&quot;20307&quot; value=&quot;278&quot;/&gt;&lt;/object&gt;&lt;object type=&quot;3&quot; unique_id=&quot;20578&quot;&gt;&lt;property id=&quot;20148&quot; value=&quot;5&quot;/&gt;&lt;property id=&quot;20300&quot; value=&quot;Slide 8 - &amp;quot;Kindergarten Maths Focus Walls&amp;quot;&quot;/&gt;&lt;property id=&quot;20307&quot; value=&quot;279&quot;/&gt;&lt;/object&gt;&lt;object type=&quot;3&quot; unique_id=&quot;20579&quot;&gt;&lt;property id=&quot;20148&quot; value=&quot;5&quot;/&gt;&lt;property id=&quot;20300&quot; value=&quot;Slide 9 - &amp;quot;Year 1 Maths Focus Walls&amp;quot;&quot;/&gt;&lt;property id=&quot;20307&quot; value=&quot;280&quot;/&gt;&lt;/object&gt;&lt;object type=&quot;3&quot; unique_id=&quot;20580&quot;&gt;&lt;property id=&quot;20148&quot; value=&quot;5&quot;/&gt;&lt;property id=&quot;20300&quot; value=&quot;Slide 10 - &amp;quot;Year 1 Maths Focus Walls&amp;quot;&quot;/&gt;&lt;property id=&quot;20307&quot; value=&quot;281&quot;/&gt;&lt;/object&gt;&lt;object type=&quot;3&quot; unique_id=&quot;20581&quot;&gt;&lt;property id=&quot;20148&quot; value=&quot;5&quot;/&gt;&lt;property id=&quot;20300&quot; value=&quot;Slide 11 - &amp;quot;Year 1 Maths Focus Walls&amp;quot;&quot;/&gt;&lt;property id=&quot;20307&quot; value=&quot;282&quot;/&gt;&lt;/object&gt;&lt;object type=&quot;3&quot; unique_id=&quot;20582&quot;&gt;&lt;property id=&quot;20148&quot; value=&quot;5&quot;/&gt;&lt;property id=&quot;20300&quot; value=&quot;Slide 12 - &amp;quot;Year 2 Maths Focus Walls&amp;quot;&quot;/&gt;&lt;property id=&quot;20307&quot; value=&quot;283&quot;/&gt;&lt;/object&gt;&lt;object type=&quot;3&quot; unique_id=&quot;20583&quot;&gt;&lt;property id=&quot;20148&quot; value=&quot;5&quot;/&gt;&lt;property id=&quot;20300&quot; value=&quot;Slide 13 - &amp;quot;Year 2 Maths Focus Walls&amp;quot;&quot;/&gt;&lt;property id=&quot;20307&quot; value=&quot;284&quot;/&gt;&lt;/object&gt;&lt;object type=&quot;3&quot; unique_id=&quot;20584&quot;&gt;&lt;property id=&quot;20148&quot; value=&quot;5&quot;/&gt;&lt;property id=&quot;20300&quot; value=&quot;Slide 14 - &amp;quot;Year 2 Maths Focus Walls&amp;quot;&quot;/&gt;&lt;property id=&quot;20307&quot; value=&quot;285&quot;/&gt;&lt;/object&gt;&lt;/object&gt;&lt;object type=&quot;8&quot; unique_id=&quot;1004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s-ppoint-tealR">
  <a:themeElements>
    <a:clrScheme name="Teal">
      <a:dk1>
        <a:srgbClr val="00505C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 2B">
  <a:themeElements>
    <a:clrScheme name="Teal">
      <a:dk1>
        <a:srgbClr val="00505C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Slide 3">
  <a:themeElements>
    <a:clrScheme name="Teal">
      <a:dk1>
        <a:srgbClr val="00505C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ubtitle 1">
  <a:themeElements>
    <a:clrScheme name="Teal">
      <a:dk1>
        <a:srgbClr val="00505C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ody 1">
  <a:themeElements>
    <a:clrScheme name="Teal">
      <a:dk1>
        <a:srgbClr val="00505C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ody 2">
  <a:themeElements>
    <a:clrScheme name="Teal">
      <a:dk1>
        <a:srgbClr val="00505C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Body 2">
  <a:themeElements>
    <a:clrScheme name="Teal">
      <a:dk1>
        <a:srgbClr val="00505C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ody 4">
  <a:themeElements>
    <a:clrScheme name="Teal">
      <a:dk1>
        <a:srgbClr val="00505C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Body 1">
  <a:themeElements>
    <a:clrScheme name="Teal">
      <a:dk1>
        <a:srgbClr val="00505C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ps-ppoint-MM.potx</Template>
  <TotalTime>3251</TotalTime>
  <Words>993</Words>
  <Application>Microsoft Office PowerPoint</Application>
  <PresentationFormat>On-screen Show (4:3)</PresentationFormat>
  <Paragraphs>143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ps-ppoint-tealR</vt:lpstr>
      <vt:lpstr>Title Slide 2B</vt:lpstr>
      <vt:lpstr>Title Slide 3</vt:lpstr>
      <vt:lpstr>Subtitle 1</vt:lpstr>
      <vt:lpstr>Body 1</vt:lpstr>
      <vt:lpstr>Body 2</vt:lpstr>
      <vt:lpstr>1_Body 2</vt:lpstr>
      <vt:lpstr>Body 4</vt:lpstr>
      <vt:lpstr>1_Body 1</vt:lpstr>
      <vt:lpstr>Targeted Early Numeracy (TEN)  Intervention Program   Information for Communities and Staff</vt:lpstr>
      <vt:lpstr>About the program</vt:lpstr>
      <vt:lpstr>How does TEN connect?</vt:lpstr>
      <vt:lpstr>Why the change?</vt:lpstr>
      <vt:lpstr>NAPLAN Year 3 </vt:lpstr>
      <vt:lpstr>A TEN trained child knows…</vt:lpstr>
      <vt:lpstr>The focus is on a deeper understanding!</vt:lpstr>
      <vt:lpstr>The Model</vt:lpstr>
      <vt:lpstr>What is the Numeracy continuum?</vt:lpstr>
      <vt:lpstr>What is the Numeracy continuum?</vt:lpstr>
      <vt:lpstr>Numeracy Continuum Aspect 1 and 2 </vt:lpstr>
      <vt:lpstr>Aspect 2 - Count Me In Too Levels (C.M.I.T.)</vt:lpstr>
      <vt:lpstr>What does this look like in the classroom?</vt:lpstr>
      <vt:lpstr>What does this look like in the classroom?</vt:lpstr>
      <vt:lpstr>What does this look like in the classroom?</vt:lpstr>
      <vt:lpstr>What does this look like in the classroom?</vt:lpstr>
      <vt:lpstr>PowerPoint Presentation</vt:lpstr>
      <vt:lpstr>How can you help your child at home?</vt:lpstr>
      <vt:lpstr>TEN Homework</vt:lpstr>
      <vt:lpstr>How can you help? Find numeracy opportunities in everyday activities</vt:lpstr>
      <vt:lpstr>TEN Games: Salute </vt:lpstr>
      <vt:lpstr>TEN Games: Swiper</vt:lpstr>
      <vt:lpstr>TEN Games: Race to 20</vt:lpstr>
      <vt:lpstr>Apps for iPads</vt:lpstr>
      <vt:lpstr>Any questions regarding TEN?</vt:lpstr>
      <vt:lpstr>Thank you for attending. Please fill in the Evaluation Form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</dc:creator>
  <cp:lastModifiedBy>Black, Leonie</cp:lastModifiedBy>
  <cp:revision>327</cp:revision>
  <cp:lastPrinted>2016-03-07T02:21:40Z</cp:lastPrinted>
  <dcterms:created xsi:type="dcterms:W3CDTF">2012-02-16T09:57:50Z</dcterms:created>
  <dcterms:modified xsi:type="dcterms:W3CDTF">2016-03-11T00:46:20Z</dcterms:modified>
</cp:coreProperties>
</file>